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Default Extension="wav" ContentType="audio/wav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0"/>
  </p:notesMasterIdLst>
  <p:sldIdLst>
    <p:sldId id="278" r:id="rId2"/>
    <p:sldId id="257" r:id="rId3"/>
    <p:sldId id="258" r:id="rId4"/>
    <p:sldId id="259" r:id="rId5"/>
    <p:sldId id="260" r:id="rId6"/>
    <p:sldId id="282" r:id="rId7"/>
    <p:sldId id="263" r:id="rId8"/>
    <p:sldId id="261" r:id="rId9"/>
    <p:sldId id="264" r:id="rId10"/>
    <p:sldId id="275" r:id="rId11"/>
    <p:sldId id="279" r:id="rId12"/>
    <p:sldId id="285" r:id="rId13"/>
    <p:sldId id="265" r:id="rId14"/>
    <p:sldId id="280" r:id="rId15"/>
    <p:sldId id="271" r:id="rId16"/>
    <p:sldId id="274" r:id="rId17"/>
    <p:sldId id="276" r:id="rId18"/>
    <p:sldId id="269" r:id="rId1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11" autoAdjust="0"/>
  </p:normalViewPr>
  <p:slideViewPr>
    <p:cSldViewPr>
      <p:cViewPr varScale="1">
        <p:scale>
          <a:sx n="49" d="100"/>
          <a:sy n="49" d="100"/>
        </p:scale>
        <p:origin x="-960" y="-7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94A0F45-2505-47FA-B0E8-ED1B637FABA3}" type="datetimeFigureOut">
              <a:rPr lang="en-US" smtClean="0"/>
              <a:pPr/>
              <a:t>1/27/2014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DE193D2-8DD9-4FEA-B36A-6400F44E6024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1/27/2014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1/27/2014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1/27/2014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1/27/2014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1/27/2014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1/27/2014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1/27/2014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gif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gif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gif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graphics-flowers-531763[1]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-14644"/>
            <a:ext cx="9144000" cy="7207625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0" y="685800"/>
            <a:ext cx="9144000" cy="53860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4400" dirty="0" smtClean="0">
                <a:solidFill>
                  <a:srgbClr val="FF0000"/>
                </a:solidFill>
                <a:latin typeface="PoshurAMJ" pitchFamily="2" charset="0"/>
                <a:cs typeface="PoshurAMJ" pitchFamily="2" charset="0"/>
              </a:rPr>
              <a:t>¯^</a:t>
            </a:r>
            <a:r>
              <a:rPr lang="en-US" sz="34400" dirty="0" err="1" smtClean="0">
                <a:solidFill>
                  <a:srgbClr val="FF0000"/>
                </a:solidFill>
                <a:latin typeface="PoshurAMJ" pitchFamily="2" charset="0"/>
                <a:cs typeface="PoshurAMJ" pitchFamily="2" charset="0"/>
              </a:rPr>
              <a:t>vMZg</a:t>
            </a:r>
            <a:endParaRPr lang="en-US" sz="34400" dirty="0">
              <a:solidFill>
                <a:srgbClr val="FF0000"/>
              </a:solidFill>
              <a:latin typeface="PoshurAMJ" pitchFamily="2" charset="0"/>
              <a:cs typeface="PoshurAMJ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9144000" cy="694036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11500" dirty="0" smtClean="0">
                <a:latin typeface="SutonnyMJ" pitchFamily="2" charset="0"/>
                <a:cs typeface="SutonnyMJ" pitchFamily="2" charset="0"/>
              </a:rPr>
              <a:t>Dc¯’vcbvq                       </a:t>
            </a:r>
            <a:r>
              <a:rPr lang="en-US" sz="6600" dirty="0" smtClean="0">
                <a:latin typeface="SutonnyMJ" pitchFamily="2" charset="0"/>
                <a:cs typeface="SutonnyMJ" pitchFamily="2" charset="0"/>
              </a:rPr>
              <a:t>kvn&amp; †gv: gymvwn` Avjx        cÖavb wkÿK                  evûej Av`k© miKvix cÖv_wgK </a:t>
            </a:r>
            <a:r>
              <a:rPr lang="en-US" sz="6600" dirty="0" err="1" smtClean="0">
                <a:latin typeface="SutonnyMJ" pitchFamily="2" charset="0"/>
                <a:cs typeface="SutonnyMJ" pitchFamily="2" charset="0"/>
              </a:rPr>
              <a:t>we`¨vjq</a:t>
            </a:r>
            <a:r>
              <a:rPr lang="en-US" sz="6600" dirty="0" smtClean="0">
                <a:latin typeface="SutonnyMJ" pitchFamily="2" charset="0"/>
                <a:cs typeface="SutonnyMJ" pitchFamily="2" charset="0"/>
              </a:rPr>
              <a:t>                    evûej,nweMÄ|01711473526</a:t>
            </a:r>
            <a:endParaRPr lang="en-US" sz="6600" dirty="0">
              <a:latin typeface="SutonnyMJ" pitchFamily="2" charset="0"/>
              <a:cs typeface="SutonnyMJ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" presetClass="exit" presetSubtype="16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box(in)">
                                      <p:cBhvr>
                                        <p:cTn id="1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2" grpId="1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9144000" cy="6863417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4000" dirty="0" err="1" smtClean="0">
                <a:latin typeface="SutonnyMJ" pitchFamily="2" charset="0"/>
                <a:cs typeface="SutonnyMJ" pitchFamily="2" charset="0"/>
              </a:rPr>
              <a:t>cÂg</a:t>
            </a:r>
            <a:r>
              <a:rPr lang="en-US" sz="4000" dirty="0" smtClean="0">
                <a:latin typeface="SutonnyMJ" pitchFamily="2" charset="0"/>
                <a:cs typeface="SutonnyMJ" pitchFamily="2" charset="0"/>
              </a:rPr>
              <a:t> †</a:t>
            </a:r>
            <a:r>
              <a:rPr lang="en-US" sz="4000" dirty="0" err="1" smtClean="0">
                <a:latin typeface="SutonnyMJ" pitchFamily="2" charset="0"/>
                <a:cs typeface="SutonnyMJ" pitchFamily="2" charset="0"/>
              </a:rPr>
              <a:t>kÖwY</a:t>
            </a:r>
            <a:r>
              <a:rPr lang="en-US" sz="4000" dirty="0" smtClean="0">
                <a:latin typeface="SutonnyMJ" pitchFamily="2" charset="0"/>
                <a:cs typeface="SutonnyMJ" pitchFamily="2" charset="0"/>
              </a:rPr>
              <a:t>                                               </a:t>
            </a:r>
            <a:r>
              <a:rPr lang="en-US" sz="4000" dirty="0" err="1" smtClean="0">
                <a:latin typeface="SutonnyMJ" pitchFamily="2" charset="0"/>
                <a:cs typeface="SutonnyMJ" pitchFamily="2" charset="0"/>
              </a:rPr>
              <a:t>welq-evsjv</a:t>
            </a:r>
            <a:r>
              <a:rPr lang="en-US" sz="4000" dirty="0" smtClean="0">
                <a:latin typeface="SutonnyMJ" pitchFamily="2" charset="0"/>
                <a:cs typeface="SutonnyMJ" pitchFamily="2" charset="0"/>
              </a:rPr>
              <a:t>                                               </a:t>
            </a:r>
            <a:r>
              <a:rPr lang="en-US" sz="4000" dirty="0" err="1" smtClean="0">
                <a:latin typeface="SutonnyMJ" pitchFamily="2" charset="0"/>
                <a:cs typeface="SutonnyMJ" pitchFamily="2" charset="0"/>
              </a:rPr>
              <a:t>cvV-ÔA‡cÿvÕ</a:t>
            </a:r>
            <a:endParaRPr lang="en-US" sz="4000" dirty="0" smtClean="0">
              <a:latin typeface="SutonnyMJ" pitchFamily="2" charset="0"/>
              <a:cs typeface="SutonnyMJ" pitchFamily="2" charset="0"/>
            </a:endParaRPr>
          </a:p>
          <a:p>
            <a:pPr algn="ctr"/>
            <a:r>
              <a:rPr lang="en-US" sz="40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4000" dirty="0" err="1" smtClean="0">
                <a:latin typeface="SutonnyMJ" pitchFamily="2" charset="0"/>
                <a:cs typeface="SutonnyMJ" pitchFamily="2" charset="0"/>
              </a:rPr>
              <a:t>cv‡Vi</a:t>
            </a:r>
            <a:r>
              <a:rPr lang="en-US" sz="4000" dirty="0" smtClean="0">
                <a:latin typeface="SutonnyMJ" pitchFamily="2" charset="0"/>
                <a:cs typeface="SutonnyMJ" pitchFamily="2" charset="0"/>
              </a:rPr>
              <a:t> Ask:-</a:t>
            </a:r>
            <a:r>
              <a:rPr lang="en-US" sz="4000" dirty="0" err="1" smtClean="0">
                <a:latin typeface="SutonnyMJ" pitchFamily="2" charset="0"/>
                <a:cs typeface="SutonnyMJ" pitchFamily="2" charset="0"/>
              </a:rPr>
              <a:t>iæev</a:t>
            </a:r>
            <a:r>
              <a:rPr lang="en-US" sz="40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4000" dirty="0" err="1" smtClean="0">
                <a:latin typeface="SutonnyMJ" pitchFamily="2" charset="0"/>
                <a:cs typeface="SutonnyMJ" pitchFamily="2" charset="0"/>
              </a:rPr>
              <a:t>iægvi</a:t>
            </a:r>
            <a:r>
              <a:rPr lang="en-US" sz="40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4000" dirty="0" err="1" smtClean="0">
                <a:latin typeface="SutonnyMJ" pitchFamily="2" charset="0"/>
                <a:cs typeface="SutonnyMJ" pitchFamily="2" charset="0"/>
              </a:rPr>
              <a:t>nvZ</a:t>
            </a:r>
            <a:r>
              <a:rPr lang="en-US" sz="40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4000" dirty="0" err="1" smtClean="0">
                <a:latin typeface="SutonnyMJ" pitchFamily="2" charset="0"/>
                <a:cs typeface="SutonnyMJ" pitchFamily="2" charset="0"/>
              </a:rPr>
              <a:t>a‡i</a:t>
            </a:r>
            <a:r>
              <a:rPr lang="en-US" sz="4000" dirty="0" smtClean="0">
                <a:latin typeface="SutonnyMJ" pitchFamily="2" charset="0"/>
                <a:cs typeface="SutonnyMJ" pitchFamily="2" charset="0"/>
              </a:rPr>
              <a:t> .........................                                      </a:t>
            </a:r>
            <a:r>
              <a:rPr lang="en-US" sz="4000" dirty="0" smtClean="0">
                <a:latin typeface="SutonnyMJ" pitchFamily="2" charset="0"/>
                <a:cs typeface="SutonnyMJ" pitchFamily="2" charset="0"/>
                <a:sym typeface="Wingdings" pitchFamily="2" charset="2"/>
              </a:rPr>
              <a:t>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</a:t>
            </a:r>
            <a:r>
              <a:rPr lang="en-US" sz="4000" dirty="0" err="1" smtClean="0">
                <a:latin typeface="SutonnyMJ" pitchFamily="2" charset="0"/>
                <a:cs typeface="SutonnyMJ" pitchFamily="2" charset="0"/>
                <a:sym typeface="Wingdings" pitchFamily="2" charset="2"/>
              </a:rPr>
              <a:t>LyKzgwYiv</a:t>
            </a:r>
            <a:r>
              <a:rPr lang="en-US" sz="4000" dirty="0" smtClean="0">
                <a:latin typeface="SutonnyMJ" pitchFamily="2" charset="0"/>
                <a:cs typeface="SutonnyMJ" pitchFamily="2" charset="0"/>
                <a:sym typeface="Wingdings" pitchFamily="2" charset="2"/>
              </a:rPr>
              <a:t> `</a:t>
            </a:r>
            <a:r>
              <a:rPr lang="en-US" sz="4000" dirty="0" err="1" smtClean="0">
                <a:latin typeface="SutonnyMJ" pitchFamily="2" charset="0"/>
                <a:cs typeface="SutonnyMJ" pitchFamily="2" charset="0"/>
                <a:sym typeface="Wingdings" pitchFamily="2" charset="2"/>
              </a:rPr>
              <a:t>iRv</a:t>
            </a:r>
            <a:r>
              <a:rPr lang="en-US" sz="4000" dirty="0" smtClean="0">
                <a:latin typeface="SutonnyMJ" pitchFamily="2" charset="0"/>
                <a:cs typeface="SutonnyMJ" pitchFamily="2" charset="0"/>
                <a:sym typeface="Wingdings" pitchFamily="2" charset="2"/>
              </a:rPr>
              <a:t> †</a:t>
            </a:r>
            <a:r>
              <a:rPr lang="en-US" sz="4000" dirty="0" err="1" smtClean="0">
                <a:latin typeface="SutonnyMJ" pitchFamily="2" charset="0"/>
                <a:cs typeface="SutonnyMJ" pitchFamily="2" charset="0"/>
                <a:sym typeface="Wingdings" pitchFamily="2" charset="2"/>
              </a:rPr>
              <a:t>Lvj</a:t>
            </a:r>
            <a:r>
              <a:rPr lang="en-US" sz="4000" dirty="0" smtClean="0">
                <a:latin typeface="SutonnyMJ" pitchFamily="2" charset="0"/>
                <a:cs typeface="SutonnyMJ" pitchFamily="2" charset="0"/>
                <a:sym typeface="Wingdings" pitchFamily="2" charset="2"/>
              </a:rPr>
              <a:t>, </a:t>
            </a:r>
            <a:r>
              <a:rPr lang="en-US" sz="4000" dirty="0" err="1" smtClean="0">
                <a:latin typeface="SutonnyMJ" pitchFamily="2" charset="0"/>
                <a:cs typeface="SutonnyMJ" pitchFamily="2" charset="0"/>
                <a:sym typeface="Wingdings" pitchFamily="2" charset="2"/>
              </a:rPr>
              <a:t>Avgiv</a:t>
            </a:r>
            <a:r>
              <a:rPr lang="en-US" sz="4000" dirty="0" smtClean="0">
                <a:latin typeface="SutonnyMJ" pitchFamily="2" charset="0"/>
                <a:cs typeface="SutonnyMJ" pitchFamily="2" charset="0"/>
                <a:sym typeface="Wingdings" pitchFamily="2" charset="2"/>
              </a:rPr>
              <a:t> gyw³‡hv×v|</a:t>
            </a:r>
            <a:endParaRPr lang="en-US" sz="4000" dirty="0">
              <a:latin typeface="SutonnyMJ" pitchFamily="2" charset="0"/>
              <a:cs typeface="SutonnyMJ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heel(4)">
                                      <p:cBhvr>
                                        <p:cTn id="11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2" grpId="1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9144000" cy="7478970"/>
          </a:xfrm>
          <a:prstGeom prst="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4800" dirty="0" err="1" smtClean="0">
                <a:latin typeface="SutonnyMJ" pitchFamily="2" charset="0"/>
                <a:cs typeface="SutonnyMJ" pitchFamily="2" charset="0"/>
              </a:rPr>
              <a:t>wkLbdj</a:t>
            </a:r>
            <a:endParaRPr lang="en-US" sz="4800" dirty="0" smtClean="0">
              <a:latin typeface="SutonnyMJ" pitchFamily="2" charset="0"/>
              <a:cs typeface="SutonnyMJ" pitchFamily="2" charset="0"/>
            </a:endParaRPr>
          </a:p>
          <a:p>
            <a:r>
              <a:rPr lang="en-US" sz="6000" dirty="0" smtClean="0">
                <a:latin typeface="SutonnyMJ" pitchFamily="2" charset="0"/>
                <a:cs typeface="SutonnyMJ" pitchFamily="2" charset="0"/>
              </a:rPr>
              <a:t>(1)</a:t>
            </a:r>
            <a:r>
              <a:rPr lang="en-US" sz="6000" dirty="0" err="1" smtClean="0">
                <a:latin typeface="SutonnyMJ" pitchFamily="2" charset="0"/>
                <a:cs typeface="SutonnyMJ" pitchFamily="2" charset="0"/>
              </a:rPr>
              <a:t>kãv</a:t>
            </a:r>
            <a:r>
              <a:rPr lang="en-US" sz="6000" dirty="0" smtClean="0">
                <a:latin typeface="SutonnyMJ" pitchFamily="2" charset="0"/>
                <a:cs typeface="SutonnyMJ" pitchFamily="2" charset="0"/>
              </a:rPr>
              <a:t>_© </a:t>
            </a:r>
            <a:r>
              <a:rPr lang="en-US" sz="6000" dirty="0" err="1" smtClean="0">
                <a:latin typeface="SutonnyMJ" pitchFamily="2" charset="0"/>
                <a:cs typeface="SutonnyMJ" pitchFamily="2" charset="0"/>
              </a:rPr>
              <a:t>ej‡Z</a:t>
            </a:r>
            <a:r>
              <a:rPr lang="en-US" sz="6000" dirty="0" smtClean="0">
                <a:latin typeface="SutonnyMJ" pitchFamily="2" charset="0"/>
                <a:cs typeface="SutonnyMJ" pitchFamily="2" charset="0"/>
              </a:rPr>
              <a:t> I </a:t>
            </a:r>
            <a:r>
              <a:rPr lang="en-US" sz="6000" dirty="0" err="1" smtClean="0">
                <a:latin typeface="SutonnyMJ" pitchFamily="2" charset="0"/>
                <a:cs typeface="SutonnyMJ" pitchFamily="2" charset="0"/>
              </a:rPr>
              <a:t>wjL‡Z</a:t>
            </a:r>
            <a:r>
              <a:rPr lang="en-US" sz="60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6000" dirty="0" err="1" smtClean="0">
                <a:latin typeface="SutonnyMJ" pitchFamily="2" charset="0"/>
                <a:cs typeface="SutonnyMJ" pitchFamily="2" charset="0"/>
              </a:rPr>
              <a:t>cvi‡e</a:t>
            </a:r>
            <a:r>
              <a:rPr lang="en-US" sz="6000" dirty="0" smtClean="0">
                <a:latin typeface="SutonnyMJ" pitchFamily="2" charset="0"/>
                <a:cs typeface="SutonnyMJ" pitchFamily="2" charset="0"/>
              </a:rPr>
              <a:t>|</a:t>
            </a:r>
          </a:p>
          <a:p>
            <a:pPr marL="742950" indent="-742950"/>
            <a:r>
              <a:rPr lang="en-US" sz="6000" dirty="0" smtClean="0">
                <a:latin typeface="SutonnyMJ" pitchFamily="2" charset="0"/>
                <a:cs typeface="SutonnyMJ" pitchFamily="2" charset="0"/>
              </a:rPr>
              <a:t>(2)</a:t>
            </a:r>
            <a:r>
              <a:rPr lang="en-US" sz="6000" dirty="0" err="1" smtClean="0">
                <a:latin typeface="SutonnyMJ" pitchFamily="2" charset="0"/>
                <a:cs typeface="SutonnyMJ" pitchFamily="2" charset="0"/>
              </a:rPr>
              <a:t>evK</a:t>
            </a:r>
            <a:r>
              <a:rPr lang="en-US" sz="6000" dirty="0" smtClean="0">
                <a:latin typeface="SutonnyMJ" pitchFamily="2" charset="0"/>
                <a:cs typeface="SutonnyMJ" pitchFamily="2" charset="0"/>
              </a:rPr>
              <a:t>¨ </a:t>
            </a:r>
            <a:r>
              <a:rPr lang="en-US" sz="6000" dirty="0" err="1" smtClean="0">
                <a:latin typeface="SutonnyMJ" pitchFamily="2" charset="0"/>
                <a:cs typeface="SutonnyMJ" pitchFamily="2" charset="0"/>
              </a:rPr>
              <a:t>iPbv</a:t>
            </a:r>
            <a:r>
              <a:rPr lang="en-US" sz="60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6000" dirty="0" err="1" smtClean="0">
                <a:latin typeface="SutonnyMJ" pitchFamily="2" charset="0"/>
                <a:cs typeface="SutonnyMJ" pitchFamily="2" charset="0"/>
              </a:rPr>
              <a:t>ej‡Z</a:t>
            </a:r>
            <a:r>
              <a:rPr lang="en-US" sz="6000" dirty="0" smtClean="0">
                <a:latin typeface="SutonnyMJ" pitchFamily="2" charset="0"/>
                <a:cs typeface="SutonnyMJ" pitchFamily="2" charset="0"/>
              </a:rPr>
              <a:t> I </a:t>
            </a:r>
            <a:r>
              <a:rPr lang="en-US" sz="6000" dirty="0" err="1" smtClean="0">
                <a:latin typeface="SutonnyMJ" pitchFamily="2" charset="0"/>
                <a:cs typeface="SutonnyMJ" pitchFamily="2" charset="0"/>
              </a:rPr>
              <a:t>wjL‡Z</a:t>
            </a:r>
            <a:r>
              <a:rPr lang="en-US" sz="60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6000" dirty="0" err="1" smtClean="0">
                <a:latin typeface="SutonnyMJ" pitchFamily="2" charset="0"/>
                <a:cs typeface="SutonnyMJ" pitchFamily="2" charset="0"/>
              </a:rPr>
              <a:t>cvi‡e</a:t>
            </a:r>
            <a:r>
              <a:rPr lang="en-US" sz="6000" dirty="0" smtClean="0">
                <a:latin typeface="SutonnyMJ" pitchFamily="2" charset="0"/>
                <a:cs typeface="SutonnyMJ" pitchFamily="2" charset="0"/>
              </a:rPr>
              <a:t>|</a:t>
            </a:r>
          </a:p>
          <a:p>
            <a:pPr marL="742950" indent="-742950"/>
            <a:r>
              <a:rPr lang="en-US" sz="6000" dirty="0" smtClean="0">
                <a:latin typeface="SutonnyMJ" pitchFamily="2" charset="0"/>
                <a:cs typeface="SutonnyMJ" pitchFamily="2" charset="0"/>
              </a:rPr>
              <a:t>(3)</a:t>
            </a:r>
            <a:r>
              <a:rPr lang="en-US" sz="6000" dirty="0" err="1" smtClean="0">
                <a:latin typeface="SutonnyMJ" pitchFamily="2" charset="0"/>
                <a:cs typeface="SutonnyMJ" pitchFamily="2" charset="0"/>
              </a:rPr>
              <a:t>wecixZ</a:t>
            </a:r>
            <a:r>
              <a:rPr lang="en-US" sz="60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6000" dirty="0" err="1" smtClean="0">
                <a:latin typeface="SutonnyMJ" pitchFamily="2" charset="0"/>
                <a:cs typeface="SutonnyMJ" pitchFamily="2" charset="0"/>
              </a:rPr>
              <a:t>kã</a:t>
            </a:r>
            <a:r>
              <a:rPr lang="en-US" sz="60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6000" dirty="0" err="1" smtClean="0">
                <a:latin typeface="SutonnyMJ" pitchFamily="2" charset="0"/>
                <a:cs typeface="SutonnyMJ" pitchFamily="2" charset="0"/>
              </a:rPr>
              <a:t>ej‡Z</a:t>
            </a:r>
            <a:r>
              <a:rPr lang="en-US" sz="6000" dirty="0" smtClean="0">
                <a:latin typeface="SutonnyMJ" pitchFamily="2" charset="0"/>
                <a:cs typeface="SutonnyMJ" pitchFamily="2" charset="0"/>
              </a:rPr>
              <a:t> I </a:t>
            </a:r>
            <a:r>
              <a:rPr lang="en-US" sz="6000" dirty="0" err="1" smtClean="0">
                <a:latin typeface="SutonnyMJ" pitchFamily="2" charset="0"/>
                <a:cs typeface="SutonnyMJ" pitchFamily="2" charset="0"/>
              </a:rPr>
              <a:t>wjL‡Z</a:t>
            </a:r>
            <a:r>
              <a:rPr lang="en-US" sz="60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6000" dirty="0" err="1" smtClean="0">
                <a:latin typeface="SutonnyMJ" pitchFamily="2" charset="0"/>
                <a:cs typeface="SutonnyMJ" pitchFamily="2" charset="0"/>
              </a:rPr>
              <a:t>cvi‡e</a:t>
            </a:r>
            <a:r>
              <a:rPr lang="en-US" sz="6000" dirty="0" smtClean="0">
                <a:latin typeface="SutonnyMJ" pitchFamily="2" charset="0"/>
                <a:cs typeface="SutonnyMJ" pitchFamily="2" charset="0"/>
              </a:rPr>
              <a:t>|</a:t>
            </a:r>
          </a:p>
          <a:p>
            <a:pPr marL="742950" indent="-742950"/>
            <a:r>
              <a:rPr lang="en-US" sz="6000" dirty="0" smtClean="0">
                <a:latin typeface="SutonnyMJ" pitchFamily="2" charset="0"/>
                <a:cs typeface="SutonnyMJ" pitchFamily="2" charset="0"/>
              </a:rPr>
              <a:t>(4)</a:t>
            </a:r>
            <a:r>
              <a:rPr lang="en-US" sz="6000" dirty="0" err="1" smtClean="0">
                <a:latin typeface="SutonnyMJ" pitchFamily="2" charset="0"/>
                <a:cs typeface="SutonnyMJ" pitchFamily="2" charset="0"/>
              </a:rPr>
              <a:t>cÖ‡kœi</a:t>
            </a:r>
            <a:r>
              <a:rPr lang="en-US" sz="60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6000" dirty="0" err="1" smtClean="0">
                <a:latin typeface="SutonnyMJ" pitchFamily="2" charset="0"/>
                <a:cs typeface="SutonnyMJ" pitchFamily="2" charset="0"/>
              </a:rPr>
              <a:t>DËi</a:t>
            </a:r>
            <a:r>
              <a:rPr lang="en-US" sz="60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6000" dirty="0" err="1" smtClean="0">
                <a:latin typeface="SutonnyMJ" pitchFamily="2" charset="0"/>
                <a:cs typeface="SutonnyMJ" pitchFamily="2" charset="0"/>
              </a:rPr>
              <a:t>ej‡Z</a:t>
            </a:r>
            <a:r>
              <a:rPr lang="en-US" sz="6000" dirty="0" smtClean="0">
                <a:latin typeface="SutonnyMJ" pitchFamily="2" charset="0"/>
                <a:cs typeface="SutonnyMJ" pitchFamily="2" charset="0"/>
              </a:rPr>
              <a:t> I </a:t>
            </a:r>
            <a:r>
              <a:rPr lang="en-US" sz="6000" dirty="0" err="1" smtClean="0">
                <a:latin typeface="SutonnyMJ" pitchFamily="2" charset="0"/>
                <a:cs typeface="SutonnyMJ" pitchFamily="2" charset="0"/>
              </a:rPr>
              <a:t>wjL‡Z</a:t>
            </a:r>
            <a:r>
              <a:rPr lang="en-US" sz="60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6000" dirty="0" err="1" smtClean="0">
                <a:latin typeface="SutonnyMJ" pitchFamily="2" charset="0"/>
                <a:cs typeface="SutonnyMJ" pitchFamily="2" charset="0"/>
              </a:rPr>
              <a:t>cvi‡e</a:t>
            </a:r>
            <a:r>
              <a:rPr lang="en-US" sz="6000" dirty="0" smtClean="0">
                <a:latin typeface="SutonnyMJ" pitchFamily="2" charset="0"/>
                <a:cs typeface="SutonnyMJ" pitchFamily="2" charset="0"/>
              </a:rPr>
              <a:t>|</a:t>
            </a:r>
            <a:endParaRPr lang="en-US" sz="6000" dirty="0">
              <a:latin typeface="SutonnyMJ" pitchFamily="2" charset="0"/>
              <a:cs typeface="SutonnyMJ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xit" presetSubtype="26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barn(inHorizontal)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2" grpId="1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03D4A8"/>
            </a:gs>
            <a:gs pos="25000">
              <a:srgbClr val="21D6E0"/>
            </a:gs>
            <a:gs pos="75000">
              <a:srgbClr val="0087E6"/>
            </a:gs>
            <a:gs pos="100000">
              <a:srgbClr val="005CBF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sDO32XNGN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-25400"/>
            <a:ext cx="9144000" cy="6908800"/>
          </a:xfrm>
          <a:prstGeom prst="rect">
            <a:avLst/>
          </a:prstGeom>
        </p:spPr>
      </p:pic>
      <p:pic>
        <p:nvPicPr>
          <p:cNvPr id="11" name="Picture 10" descr="carnival-balloon-source_r31.gif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0" y="5257800"/>
            <a:ext cx="1219200" cy="1600200"/>
          </a:xfrm>
          <a:prstGeom prst="rect">
            <a:avLst/>
          </a:prstGeom>
        </p:spPr>
      </p:pic>
      <p:pic>
        <p:nvPicPr>
          <p:cNvPr id="12" name="Picture 11" descr="carnival-balloon-source_r31.gif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7924800" y="5257800"/>
            <a:ext cx="1219200" cy="1600200"/>
          </a:xfrm>
          <a:prstGeom prst="rect">
            <a:avLst/>
          </a:prstGeom>
        </p:spPr>
      </p:pic>
      <p:pic>
        <p:nvPicPr>
          <p:cNvPr id="13" name="Picture 12" descr="carnival-balloon-source_r31.gif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7924800" y="0"/>
            <a:ext cx="1219200" cy="1600200"/>
          </a:xfrm>
          <a:prstGeom prst="rect">
            <a:avLst/>
          </a:prstGeom>
        </p:spPr>
      </p:pic>
      <p:pic>
        <p:nvPicPr>
          <p:cNvPr id="14" name="Picture 13" descr="carnival-balloon-source_r31.gif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0" y="0"/>
            <a:ext cx="1219200" cy="1600200"/>
          </a:xfrm>
          <a:prstGeom prst="rect">
            <a:avLst/>
          </a:prstGeom>
        </p:spPr>
      </p:pic>
    </p:spTree>
  </p:cSld>
  <p:clrMapOvr>
    <a:masterClrMapping/>
  </p:clrMapOvr>
  <p:transition>
    <p:sndAc>
      <p:stSnd>
        <p:snd r:embed="rId2" name="applause.wav"/>
      </p:stSnd>
    </p:sndAc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50120141108.jpg"/>
          <p:cNvPicPr>
            <a:picLocks noChangeAspect="1"/>
          </p:cNvPicPr>
          <p:nvPr/>
        </p:nvPicPr>
        <p:blipFill>
          <a:blip r:embed="rId2" cstate="print"/>
          <a:srcRect l="38546" t="7562" r="20100"/>
          <a:stretch>
            <a:fillRect/>
          </a:stretch>
        </p:blipFill>
        <p:spPr>
          <a:xfrm>
            <a:off x="6477000" y="685800"/>
            <a:ext cx="2667000" cy="5334000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</p:pic>
      <p:sp>
        <p:nvSpPr>
          <p:cNvPr id="9" name="Rectangle 8"/>
          <p:cNvSpPr/>
          <p:nvPr/>
        </p:nvSpPr>
        <p:spPr>
          <a:xfrm>
            <a:off x="0" y="685800"/>
            <a:ext cx="6477000" cy="830997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en-US" sz="4800" dirty="0" err="1" smtClean="0">
                <a:latin typeface="SutonnyMJ" pitchFamily="2" charset="0"/>
                <a:cs typeface="SutonnyMJ" pitchFamily="2" charset="0"/>
              </a:rPr>
              <a:t>Qwei</a:t>
            </a:r>
            <a:r>
              <a:rPr lang="en-US" sz="48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4800" dirty="0" err="1" smtClean="0">
                <a:latin typeface="SutonnyMJ" pitchFamily="2" charset="0"/>
                <a:cs typeface="SutonnyMJ" pitchFamily="2" charset="0"/>
              </a:rPr>
              <a:t>w`‡K</a:t>
            </a:r>
            <a:r>
              <a:rPr lang="en-US" sz="48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4800" dirty="0" err="1" smtClean="0">
                <a:latin typeface="SutonnyMJ" pitchFamily="2" charset="0"/>
                <a:cs typeface="SutonnyMJ" pitchFamily="2" charset="0"/>
              </a:rPr>
              <a:t>ZvKvI</a:t>
            </a:r>
            <a:endParaRPr lang="en-US" sz="4800" dirty="0"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0" y="1600200"/>
            <a:ext cx="6477000" cy="830997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en-US" sz="4800" dirty="0" err="1" smtClean="0">
                <a:latin typeface="SutonnyMJ" pitchFamily="2" charset="0"/>
                <a:cs typeface="SutonnyMJ" pitchFamily="2" charset="0"/>
              </a:rPr>
              <a:t>Kx</a:t>
            </a:r>
            <a:r>
              <a:rPr lang="en-US" sz="4800" dirty="0" smtClean="0">
                <a:latin typeface="SutonnyMJ" pitchFamily="2" charset="0"/>
                <a:cs typeface="SutonnyMJ" pitchFamily="2" charset="0"/>
              </a:rPr>
              <a:t> †`L‡Z </a:t>
            </a:r>
            <a:r>
              <a:rPr lang="en-US" sz="4800" dirty="0" err="1" smtClean="0">
                <a:latin typeface="SutonnyMJ" pitchFamily="2" charset="0"/>
                <a:cs typeface="SutonnyMJ" pitchFamily="2" charset="0"/>
              </a:rPr>
              <a:t>cv”Q</a:t>
            </a:r>
            <a:r>
              <a:rPr lang="en-US" sz="4800" dirty="0" smtClean="0">
                <a:latin typeface="SutonnyMJ" pitchFamily="2" charset="0"/>
                <a:cs typeface="SutonnyMJ" pitchFamily="2" charset="0"/>
              </a:rPr>
              <a:t> ? </a:t>
            </a:r>
            <a:endParaRPr lang="en-US" sz="4800" dirty="0"/>
          </a:p>
        </p:txBody>
      </p:sp>
      <p:sp>
        <p:nvSpPr>
          <p:cNvPr id="11" name="Rectangle 10"/>
          <p:cNvSpPr/>
          <p:nvPr/>
        </p:nvSpPr>
        <p:spPr>
          <a:xfrm>
            <a:off x="0" y="2514600"/>
            <a:ext cx="6477000" cy="830997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en-US" sz="4800" dirty="0" smtClean="0">
                <a:latin typeface="SutonnyMJ" pitchFamily="2" charset="0"/>
                <a:cs typeface="SutonnyMJ" pitchFamily="2" charset="0"/>
              </a:rPr>
              <a:t>`</a:t>
            </a:r>
            <a:r>
              <a:rPr lang="en-US" sz="4800" dirty="0" err="1" smtClean="0">
                <a:latin typeface="SutonnyMJ" pitchFamily="2" charset="0"/>
                <a:cs typeface="SutonnyMJ" pitchFamily="2" charset="0"/>
              </a:rPr>
              <a:t>yBwU</a:t>
            </a:r>
            <a:r>
              <a:rPr lang="en-US" sz="4800" dirty="0" smtClean="0">
                <a:latin typeface="SutonnyMJ" pitchFamily="2" charset="0"/>
                <a:cs typeface="SutonnyMJ" pitchFamily="2" charset="0"/>
              </a:rPr>
              <a:t> †</a:t>
            </a:r>
            <a:r>
              <a:rPr lang="en-US" sz="4800" dirty="0" err="1" smtClean="0">
                <a:latin typeface="SutonnyMJ" pitchFamily="2" charset="0"/>
                <a:cs typeface="SutonnyMJ" pitchFamily="2" charset="0"/>
              </a:rPr>
              <a:t>g‡q</a:t>
            </a:r>
            <a:endParaRPr lang="en-US" sz="4800" dirty="0"/>
          </a:p>
        </p:txBody>
      </p:sp>
      <p:sp>
        <p:nvSpPr>
          <p:cNvPr id="12" name="Rectangle 11"/>
          <p:cNvSpPr/>
          <p:nvPr/>
        </p:nvSpPr>
        <p:spPr>
          <a:xfrm>
            <a:off x="0" y="3429000"/>
            <a:ext cx="6477000" cy="830997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en-US" sz="4800" dirty="0" err="1" smtClean="0">
                <a:latin typeface="SutonnyMJ" pitchFamily="2" charset="0"/>
                <a:cs typeface="SutonnyMJ" pitchFamily="2" charset="0"/>
              </a:rPr>
              <a:t>Giv</a:t>
            </a:r>
            <a:r>
              <a:rPr lang="en-US" sz="4800" dirty="0" smtClean="0">
                <a:latin typeface="SutonnyMJ" pitchFamily="2" charset="0"/>
                <a:cs typeface="SutonnyMJ" pitchFamily="2" charset="0"/>
              </a:rPr>
              <a:t> `</a:t>
            </a:r>
            <a:r>
              <a:rPr lang="en-US" sz="4800" dirty="0" err="1" smtClean="0">
                <a:latin typeface="SutonnyMJ" pitchFamily="2" charset="0"/>
                <a:cs typeface="SutonnyMJ" pitchFamily="2" charset="0"/>
              </a:rPr>
              <a:t>yB</a:t>
            </a:r>
            <a:r>
              <a:rPr lang="en-US" sz="4800" dirty="0" smtClean="0">
                <a:latin typeface="SutonnyMJ" pitchFamily="2" charset="0"/>
                <a:cs typeface="SutonnyMJ" pitchFamily="2" charset="0"/>
              </a:rPr>
              <a:t> †</a:t>
            </a:r>
            <a:r>
              <a:rPr lang="en-US" sz="4800" dirty="0" err="1" smtClean="0">
                <a:latin typeface="SutonnyMJ" pitchFamily="2" charset="0"/>
                <a:cs typeface="SutonnyMJ" pitchFamily="2" charset="0"/>
              </a:rPr>
              <a:t>evb</a:t>
            </a:r>
            <a:endParaRPr lang="en-US" sz="4800" dirty="0"/>
          </a:p>
        </p:txBody>
      </p:sp>
      <p:sp>
        <p:nvSpPr>
          <p:cNvPr id="13" name="Rectangle 12"/>
          <p:cNvSpPr/>
          <p:nvPr/>
        </p:nvSpPr>
        <p:spPr>
          <a:xfrm>
            <a:off x="0" y="4343400"/>
            <a:ext cx="6477000" cy="830997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en-US" sz="4800" dirty="0" err="1" smtClean="0">
                <a:latin typeface="SutonnyMJ" pitchFamily="2" charset="0"/>
                <a:cs typeface="SutonnyMJ" pitchFamily="2" charset="0"/>
              </a:rPr>
              <a:t>Giv</a:t>
            </a:r>
            <a:r>
              <a:rPr lang="en-US" sz="48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4800" dirty="0" err="1" smtClean="0">
                <a:latin typeface="SutonnyMJ" pitchFamily="2" charset="0"/>
                <a:cs typeface="SutonnyMJ" pitchFamily="2" charset="0"/>
              </a:rPr>
              <a:t>wK‡mi</a:t>
            </a:r>
            <a:r>
              <a:rPr lang="en-US" sz="48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4800" dirty="0" err="1" smtClean="0">
                <a:latin typeface="SutonnyMJ" pitchFamily="2" charset="0"/>
                <a:cs typeface="SutonnyMJ" pitchFamily="2" charset="0"/>
              </a:rPr>
              <a:t>Rb</a:t>
            </a:r>
            <a:r>
              <a:rPr lang="en-US" sz="4800" dirty="0" smtClean="0">
                <a:latin typeface="SutonnyMJ" pitchFamily="2" charset="0"/>
                <a:cs typeface="SutonnyMJ" pitchFamily="2" charset="0"/>
              </a:rPr>
              <a:t>¨ `</a:t>
            </a:r>
            <a:r>
              <a:rPr lang="en-US" sz="4800" dirty="0" err="1" smtClean="0">
                <a:latin typeface="SutonnyMJ" pitchFamily="2" charset="0"/>
                <a:cs typeface="SutonnyMJ" pitchFamily="2" charset="0"/>
              </a:rPr>
              <a:t>vuwo‡q</a:t>
            </a:r>
            <a:r>
              <a:rPr lang="en-US" sz="48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4800" dirty="0" err="1" smtClean="0">
                <a:latin typeface="SutonnyMJ" pitchFamily="2" charset="0"/>
                <a:cs typeface="SutonnyMJ" pitchFamily="2" charset="0"/>
              </a:rPr>
              <a:t>Av‡Q</a:t>
            </a:r>
            <a:endParaRPr lang="en-US" sz="4800" dirty="0"/>
          </a:p>
        </p:txBody>
      </p:sp>
      <p:sp>
        <p:nvSpPr>
          <p:cNvPr id="14" name="Rectangle 13"/>
          <p:cNvSpPr/>
          <p:nvPr/>
        </p:nvSpPr>
        <p:spPr>
          <a:xfrm>
            <a:off x="0" y="5257800"/>
            <a:ext cx="6477000" cy="769441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en-US" sz="4400" dirty="0" err="1" smtClean="0">
                <a:latin typeface="SutonnyMJ" pitchFamily="2" charset="0"/>
                <a:cs typeface="SutonnyMJ" pitchFamily="2" charset="0"/>
              </a:rPr>
              <a:t>eySv</a:t>
            </a:r>
            <a:r>
              <a:rPr lang="en-US" sz="44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4400" dirty="0" err="1" smtClean="0">
                <a:latin typeface="SutonnyMJ" pitchFamily="2" charset="0"/>
                <a:cs typeface="SutonnyMJ" pitchFamily="2" charset="0"/>
              </a:rPr>
              <a:t>hv</a:t>
            </a:r>
            <a:r>
              <a:rPr lang="en-US" sz="4400" dirty="0" smtClean="0">
                <a:latin typeface="SutonnyMJ" pitchFamily="2" charset="0"/>
                <a:cs typeface="SutonnyMJ" pitchFamily="2" charset="0"/>
              </a:rPr>
              <a:t>‡”Q </a:t>
            </a:r>
            <a:r>
              <a:rPr lang="en-US" sz="4400" dirty="0" err="1" smtClean="0">
                <a:latin typeface="SutonnyMJ" pitchFamily="2" charset="0"/>
                <a:cs typeface="SutonnyMJ" pitchFamily="2" charset="0"/>
              </a:rPr>
              <a:t>Kvi</a:t>
            </a:r>
            <a:r>
              <a:rPr lang="en-US" sz="44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4400" dirty="0" err="1" smtClean="0">
                <a:latin typeface="SutonnyMJ" pitchFamily="2" charset="0"/>
                <a:cs typeface="SutonnyMJ" pitchFamily="2" charset="0"/>
              </a:rPr>
              <a:t>Rb</a:t>
            </a:r>
            <a:r>
              <a:rPr lang="en-US" sz="4400" dirty="0" smtClean="0">
                <a:latin typeface="SutonnyMJ" pitchFamily="2" charset="0"/>
                <a:cs typeface="SutonnyMJ" pitchFamily="2" charset="0"/>
              </a:rPr>
              <a:t>¨ </a:t>
            </a:r>
            <a:r>
              <a:rPr lang="en-US" sz="4400" dirty="0" err="1" smtClean="0">
                <a:latin typeface="SutonnyMJ" pitchFamily="2" charset="0"/>
                <a:cs typeface="SutonnyMJ" pitchFamily="2" charset="0"/>
              </a:rPr>
              <a:t>A‡cÿv</a:t>
            </a:r>
            <a:r>
              <a:rPr lang="en-US" sz="44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4400" dirty="0" err="1" smtClean="0">
                <a:latin typeface="SutonnyMJ" pitchFamily="2" charset="0"/>
                <a:cs typeface="SutonnyMJ" pitchFamily="2" charset="0"/>
              </a:rPr>
              <a:t>Ki‡Q</a:t>
            </a:r>
            <a:endParaRPr lang="en-US" sz="44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22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27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7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A603AB"/>
            </a:gs>
            <a:gs pos="21001">
              <a:srgbClr val="0819FB"/>
            </a:gs>
            <a:gs pos="35001">
              <a:srgbClr val="1A8D48"/>
            </a:gs>
            <a:gs pos="52000">
              <a:srgbClr val="FFFF00"/>
            </a:gs>
            <a:gs pos="73000">
              <a:srgbClr val="EE3F17"/>
            </a:gs>
            <a:gs pos="88000">
              <a:srgbClr val="E81766"/>
            </a:gs>
            <a:gs pos="100000">
              <a:srgbClr val="A603AB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50120141108.jpg"/>
          <p:cNvPicPr>
            <a:picLocks noChangeAspect="1"/>
          </p:cNvPicPr>
          <p:nvPr/>
        </p:nvPicPr>
        <p:blipFill>
          <a:blip r:embed="rId2" cstate="print"/>
          <a:srcRect l="38546" t="7562" r="20100"/>
          <a:stretch>
            <a:fillRect/>
          </a:stretch>
        </p:blipFill>
        <p:spPr>
          <a:xfrm>
            <a:off x="6553200" y="1143000"/>
            <a:ext cx="2590800" cy="4422370"/>
          </a:xfrm>
          <a:prstGeom prst="rect">
            <a:avLst/>
          </a:prstGeom>
        </p:spPr>
      </p:pic>
      <p:sp>
        <p:nvSpPr>
          <p:cNvPr id="5" name="Pentagon 4"/>
          <p:cNvSpPr/>
          <p:nvPr/>
        </p:nvSpPr>
        <p:spPr>
          <a:xfrm>
            <a:off x="0" y="1219200"/>
            <a:ext cx="4724400" cy="4343400"/>
          </a:xfrm>
          <a:prstGeom prst="homePlat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dirty="0" err="1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Qwei</a:t>
            </a:r>
            <a:r>
              <a:rPr lang="en-US" sz="4800" dirty="0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4800" dirty="0" err="1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w`‡K</a:t>
            </a:r>
            <a:r>
              <a:rPr lang="en-US" sz="4800" dirty="0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4800" dirty="0" err="1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ZvKvI</a:t>
            </a:r>
            <a:endParaRPr lang="en-US" sz="4800" dirty="0">
              <a:solidFill>
                <a:schemeClr val="bg1"/>
              </a:solidFill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0" y="5562600"/>
            <a:ext cx="9144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7200" dirty="0" err="1" smtClean="0">
                <a:latin typeface="SutonnyMJ" pitchFamily="2" charset="0"/>
                <a:cs typeface="SutonnyMJ" pitchFamily="2" charset="0"/>
              </a:rPr>
              <a:t>gv</a:t>
            </a:r>
            <a:r>
              <a:rPr lang="en-US" sz="7200" dirty="0" smtClean="0">
                <a:latin typeface="SutonnyMJ" pitchFamily="2" charset="0"/>
                <a:cs typeface="SutonnyMJ" pitchFamily="2" charset="0"/>
              </a:rPr>
              <a:t> I †</a:t>
            </a:r>
            <a:r>
              <a:rPr lang="en-US" sz="7200" dirty="0" err="1" smtClean="0">
                <a:latin typeface="SutonnyMJ" pitchFamily="2" charset="0"/>
                <a:cs typeface="SutonnyMJ" pitchFamily="2" charset="0"/>
              </a:rPr>
              <a:t>g‡qiv</a:t>
            </a:r>
            <a:r>
              <a:rPr lang="en-US" sz="72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7200" dirty="0" err="1" smtClean="0">
                <a:latin typeface="SutonnyMJ" pitchFamily="2" charset="0"/>
                <a:cs typeface="SutonnyMJ" pitchFamily="2" charset="0"/>
              </a:rPr>
              <a:t>A‡cÿviZ</a:t>
            </a:r>
            <a:endParaRPr lang="en-US" sz="7200" dirty="0">
              <a:latin typeface="SutonnyMJ" pitchFamily="2" charset="0"/>
              <a:cs typeface="SutonnyMJ" pitchFamily="2" charset="0"/>
            </a:endParaRPr>
          </a:p>
        </p:txBody>
      </p:sp>
      <p:pic>
        <p:nvPicPr>
          <p:cNvPr id="7" name="Picture 6" descr="imagesCA4JAD0K.jpg"/>
          <p:cNvPicPr>
            <a:picLocks noChangeAspect="1"/>
          </p:cNvPicPr>
          <p:nvPr/>
        </p:nvPicPr>
        <p:blipFill>
          <a:blip r:embed="rId3" cstate="print"/>
          <a:srcRect l="35455" t="16393" r="42727"/>
          <a:stretch>
            <a:fillRect/>
          </a:stretch>
        </p:blipFill>
        <p:spPr>
          <a:xfrm>
            <a:off x="4724400" y="1143000"/>
            <a:ext cx="1828800" cy="443484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0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5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0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edge">
                                      <p:cBhvr>
                                        <p:cTn id="24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2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edge">
                                      <p:cBhvr>
                                        <p:cTn id="2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2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edge">
                                      <p:cBhvr>
                                        <p:cTn id="30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2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edge">
                                      <p:cBhvr>
                                        <p:cTn id="33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5" grpId="1" animBg="1"/>
      <p:bldP spid="6" grpId="0"/>
      <p:bldP spid="6" grpId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glitter-graphics-flowers-345964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</p:pic>
      <p:sp>
        <p:nvSpPr>
          <p:cNvPr id="3" name="TextBox 2"/>
          <p:cNvSpPr txBox="1"/>
          <p:nvPr/>
        </p:nvSpPr>
        <p:spPr>
          <a:xfrm>
            <a:off x="914400" y="1600200"/>
            <a:ext cx="7315200" cy="36317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500" dirty="0" err="1" smtClean="0">
                <a:latin typeface="SutonnyMJ" pitchFamily="2" charset="0"/>
                <a:cs typeface="SutonnyMJ" pitchFamily="2" charset="0"/>
              </a:rPr>
              <a:t>AvR</a:t>
            </a:r>
            <a:r>
              <a:rPr lang="en-US" sz="115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11500" dirty="0" err="1" smtClean="0">
                <a:latin typeface="SutonnyMJ" pitchFamily="2" charset="0"/>
                <a:cs typeface="SutonnyMJ" pitchFamily="2" charset="0"/>
              </a:rPr>
              <a:t>coe</a:t>
            </a:r>
            <a:endParaRPr lang="en-US" sz="11500" dirty="0" smtClean="0">
              <a:latin typeface="SutonnyMJ" pitchFamily="2" charset="0"/>
              <a:cs typeface="SutonnyMJ" pitchFamily="2" charset="0"/>
            </a:endParaRPr>
          </a:p>
          <a:p>
            <a:pPr algn="ctr"/>
            <a:r>
              <a:rPr lang="en-US" sz="11500" dirty="0" err="1" smtClean="0">
                <a:latin typeface="SutonnyMJ" pitchFamily="2" charset="0"/>
                <a:cs typeface="SutonnyMJ" pitchFamily="2" charset="0"/>
              </a:rPr>
              <a:t>A‡cÿv</a:t>
            </a:r>
            <a:endParaRPr lang="en-US" sz="11500" dirty="0">
              <a:latin typeface="SutonnyMJ" pitchFamily="2" charset="0"/>
              <a:cs typeface="SutonnyMJ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" presetClass="exit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1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4" presetClass="exit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3" grpId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914400" y="838200"/>
            <a:ext cx="7315200" cy="5201424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166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16600" dirty="0" err="1" smtClean="0">
                <a:latin typeface="SutonnyMJ" pitchFamily="2" charset="0"/>
                <a:cs typeface="SutonnyMJ" pitchFamily="2" charset="0"/>
              </a:rPr>
              <a:t>wkÿ‡Ki</a:t>
            </a:r>
            <a:r>
              <a:rPr lang="en-US" sz="166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16600" dirty="0" err="1" smtClean="0">
                <a:latin typeface="SutonnyMJ" pitchFamily="2" charset="0"/>
                <a:cs typeface="SutonnyMJ" pitchFamily="2" charset="0"/>
              </a:rPr>
              <a:t>Av`k</a:t>
            </a:r>
            <a:r>
              <a:rPr lang="en-US" sz="16600" dirty="0" smtClean="0">
                <a:latin typeface="SutonnyMJ" pitchFamily="2" charset="0"/>
                <a:cs typeface="SutonnyMJ" pitchFamily="2" charset="0"/>
              </a:rPr>
              <a:t>© </a:t>
            </a:r>
            <a:r>
              <a:rPr lang="en-US" sz="16600" dirty="0" err="1" smtClean="0">
                <a:latin typeface="SutonnyMJ" pitchFamily="2" charset="0"/>
                <a:cs typeface="SutonnyMJ" pitchFamily="2" charset="0"/>
              </a:rPr>
              <a:t>cvV</a:t>
            </a:r>
            <a:endParaRPr lang="en-US" sz="16600" dirty="0">
              <a:latin typeface="SutonnyMJ" pitchFamily="2" charset="0"/>
              <a:cs typeface="SutonnyMJ" pitchFamily="2" charset="0"/>
            </a:endParaRPr>
          </a:p>
        </p:txBody>
      </p:sp>
      <p:pic>
        <p:nvPicPr>
          <p:cNvPr id="4" name="Picture 3" descr="graphics-flowers-718041[1]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6019800"/>
            <a:ext cx="9144000" cy="838200"/>
          </a:xfrm>
          <a:prstGeom prst="rect">
            <a:avLst/>
          </a:prstGeom>
        </p:spPr>
      </p:pic>
      <p:pic>
        <p:nvPicPr>
          <p:cNvPr id="5" name="Picture 4" descr="graphics-flowers-718041[1]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838200"/>
          </a:xfrm>
          <a:prstGeom prst="rect">
            <a:avLst/>
          </a:prstGeom>
        </p:spPr>
      </p:pic>
      <p:pic>
        <p:nvPicPr>
          <p:cNvPr id="6" name="Picture 5" descr="graphics-flowers-718041[1]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 rot="5400000">
            <a:off x="-3009900" y="3009900"/>
            <a:ext cx="6858000" cy="838200"/>
          </a:xfrm>
          <a:prstGeom prst="rect">
            <a:avLst/>
          </a:prstGeom>
        </p:spPr>
      </p:pic>
      <p:pic>
        <p:nvPicPr>
          <p:cNvPr id="7" name="Picture 6" descr="graphics-flowers-718041[1]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 rot="16200000">
            <a:off x="5295900" y="3009900"/>
            <a:ext cx="6858000" cy="8382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0000"/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Picture 39" descr="imagesCA49OUZD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524000" y="990600"/>
            <a:ext cx="6096000" cy="3886200"/>
          </a:xfrm>
          <a:prstGeom prst="rect">
            <a:avLst/>
          </a:prstGeom>
        </p:spPr>
      </p:pic>
      <p:sp>
        <p:nvSpPr>
          <p:cNvPr id="41" name="TextBox 40"/>
          <p:cNvSpPr txBox="1"/>
          <p:nvPr/>
        </p:nvSpPr>
        <p:spPr>
          <a:xfrm>
            <a:off x="685800" y="4876800"/>
            <a:ext cx="78486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err="1" smtClean="0">
                <a:latin typeface="SutonnyMJ" pitchFamily="2" charset="0"/>
                <a:cs typeface="SutonnyMJ" pitchFamily="2" charset="0"/>
              </a:rPr>
              <a:t>iæev</a:t>
            </a:r>
            <a:r>
              <a:rPr lang="en-US" sz="32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3200" dirty="0" err="1" smtClean="0">
                <a:latin typeface="SutonnyMJ" pitchFamily="2" charset="0"/>
                <a:cs typeface="SutonnyMJ" pitchFamily="2" charset="0"/>
              </a:rPr>
              <a:t>iægvi</a:t>
            </a:r>
            <a:r>
              <a:rPr lang="en-US" sz="32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3200" dirty="0" err="1" smtClean="0">
                <a:latin typeface="SutonnyMJ" pitchFamily="2" charset="0"/>
                <a:cs typeface="SutonnyMJ" pitchFamily="2" charset="0"/>
              </a:rPr>
              <a:t>nvZ</a:t>
            </a:r>
            <a:r>
              <a:rPr lang="en-US" sz="32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3200" dirty="0" err="1" smtClean="0">
                <a:latin typeface="SutonnyMJ" pitchFamily="2" charset="0"/>
                <a:cs typeface="SutonnyMJ" pitchFamily="2" charset="0"/>
              </a:rPr>
              <a:t>SvuwK‡q</a:t>
            </a:r>
            <a:r>
              <a:rPr lang="en-US" sz="32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3200" dirty="0" err="1" smtClean="0">
                <a:latin typeface="SutonnyMJ" pitchFamily="2" charset="0"/>
                <a:cs typeface="SutonnyMJ" pitchFamily="2" charset="0"/>
              </a:rPr>
              <a:t>e‡j,hy</a:t>
            </a:r>
            <a:r>
              <a:rPr lang="en-US" sz="3200" dirty="0" smtClean="0">
                <a:latin typeface="SutonnyMJ" pitchFamily="2" charset="0"/>
                <a:cs typeface="SutonnyMJ" pitchFamily="2" charset="0"/>
              </a:rPr>
              <a:t>× </a:t>
            </a:r>
            <a:r>
              <a:rPr lang="en-US" sz="3200" dirty="0" err="1" smtClean="0">
                <a:latin typeface="SutonnyMJ" pitchFamily="2" charset="0"/>
                <a:cs typeface="SutonnyMJ" pitchFamily="2" charset="0"/>
              </a:rPr>
              <a:t>gv‡b</a:t>
            </a:r>
            <a:r>
              <a:rPr lang="en-US" sz="32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3200" dirty="0" err="1" smtClean="0">
                <a:latin typeface="SutonnyMJ" pitchFamily="2" charset="0"/>
                <a:cs typeface="SutonnyMJ" pitchFamily="2" charset="0"/>
              </a:rPr>
              <a:t>Kx</a:t>
            </a:r>
            <a:r>
              <a:rPr lang="en-US" sz="32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3200" dirty="0" err="1" smtClean="0">
                <a:latin typeface="SutonnyMJ" pitchFamily="2" charset="0"/>
                <a:cs typeface="SutonnyMJ" pitchFamily="2" charset="0"/>
              </a:rPr>
              <a:t>eyey</a:t>
            </a:r>
            <a:r>
              <a:rPr lang="en-US" sz="3200" dirty="0" smtClean="0">
                <a:latin typeface="SutonnyMJ" pitchFamily="2" charset="0"/>
                <a:cs typeface="SutonnyMJ" pitchFamily="2" charset="0"/>
              </a:rPr>
              <a:t>|            </a:t>
            </a:r>
            <a:r>
              <a:rPr lang="en-US" sz="3200" dirty="0" err="1" smtClean="0">
                <a:latin typeface="SutonnyMJ" pitchFamily="2" charset="0"/>
                <a:cs typeface="SutonnyMJ" pitchFamily="2" charset="0"/>
              </a:rPr>
              <a:t>iægv</a:t>
            </a:r>
            <a:r>
              <a:rPr lang="en-US" sz="3200" dirty="0" smtClean="0">
                <a:latin typeface="SutonnyMJ" pitchFamily="2" charset="0"/>
                <a:cs typeface="SutonnyMJ" pitchFamily="2" charset="0"/>
              </a:rPr>
              <a:t> `</a:t>
            </a:r>
            <a:r>
              <a:rPr lang="en-US" sz="3200" dirty="0" err="1" smtClean="0">
                <a:latin typeface="SutonnyMJ" pitchFamily="2" charset="0"/>
                <a:cs typeface="SutonnyMJ" pitchFamily="2" charset="0"/>
              </a:rPr>
              <a:t>yB</a:t>
            </a:r>
            <a:r>
              <a:rPr lang="en-US" sz="32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3200" dirty="0" err="1" smtClean="0">
                <a:latin typeface="SutonnyMJ" pitchFamily="2" charset="0"/>
                <a:cs typeface="SutonnyMJ" pitchFamily="2" charset="0"/>
              </a:rPr>
              <a:t>nv‡Z</a:t>
            </a:r>
            <a:r>
              <a:rPr lang="en-US" sz="3200" dirty="0" smtClean="0">
                <a:latin typeface="SutonnyMJ" pitchFamily="2" charset="0"/>
                <a:cs typeface="SutonnyMJ" pitchFamily="2" charset="0"/>
              </a:rPr>
              <a:t> †</a:t>
            </a:r>
            <a:r>
              <a:rPr lang="en-US" sz="3200" dirty="0" err="1" smtClean="0">
                <a:latin typeface="SutonnyMJ" pitchFamily="2" charset="0"/>
                <a:cs typeface="SutonnyMJ" pitchFamily="2" charset="0"/>
              </a:rPr>
              <a:t>PvL</a:t>
            </a:r>
            <a:r>
              <a:rPr lang="en-US" sz="32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3200" dirty="0" err="1" smtClean="0">
                <a:latin typeface="SutonnyMJ" pitchFamily="2" charset="0"/>
                <a:cs typeface="SutonnyMJ" pitchFamily="2" charset="0"/>
              </a:rPr>
              <a:t>gy‡Q</a:t>
            </a:r>
            <a:r>
              <a:rPr lang="en-US" sz="32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3200" dirty="0" err="1" smtClean="0">
                <a:latin typeface="SutonnyMJ" pitchFamily="2" charset="0"/>
                <a:cs typeface="SutonnyMJ" pitchFamily="2" charset="0"/>
              </a:rPr>
              <a:t>e‡j,evevi</a:t>
            </a:r>
            <a:r>
              <a:rPr lang="en-US" sz="32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3200" dirty="0" err="1" smtClean="0">
                <a:latin typeface="SutonnyMJ" pitchFamily="2" charset="0"/>
                <a:cs typeface="SutonnyMJ" pitchFamily="2" charset="0"/>
              </a:rPr>
              <a:t>g‡i</a:t>
            </a:r>
            <a:r>
              <a:rPr lang="en-US" sz="32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3200" dirty="0" err="1" smtClean="0">
                <a:latin typeface="SutonnyMJ" pitchFamily="2" charset="0"/>
                <a:cs typeface="SutonnyMJ" pitchFamily="2" charset="0"/>
              </a:rPr>
              <a:t>hvIqv</a:t>
            </a:r>
            <a:r>
              <a:rPr lang="en-US" sz="3200" dirty="0" smtClean="0">
                <a:latin typeface="SutonnyMJ" pitchFamily="2" charset="0"/>
                <a:cs typeface="SutonnyMJ" pitchFamily="2" charset="0"/>
              </a:rPr>
              <a:t>|</a:t>
            </a:r>
            <a:endParaRPr lang="en-US" sz="3200" dirty="0">
              <a:latin typeface="SutonnyMJ" pitchFamily="2" charset="0"/>
              <a:cs typeface="SutonnyMJ" pitchFamily="2" charset="0"/>
            </a:endParaRPr>
          </a:p>
        </p:txBody>
      </p:sp>
      <p:pic>
        <p:nvPicPr>
          <p:cNvPr id="42" name="Picture 41" descr="images6GPZFNTW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1494020" cy="990600"/>
          </a:xfrm>
          <a:prstGeom prst="rect">
            <a:avLst/>
          </a:prstGeom>
        </p:spPr>
      </p:pic>
      <p:pic>
        <p:nvPicPr>
          <p:cNvPr id="43" name="Picture 42" descr="images6GPZFNTW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524000" y="0"/>
            <a:ext cx="1494020" cy="990600"/>
          </a:xfrm>
          <a:prstGeom prst="rect">
            <a:avLst/>
          </a:prstGeom>
        </p:spPr>
      </p:pic>
      <p:pic>
        <p:nvPicPr>
          <p:cNvPr id="44" name="Picture 43" descr="images6GPZFNTW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048000" y="0"/>
            <a:ext cx="1494020" cy="990600"/>
          </a:xfrm>
          <a:prstGeom prst="rect">
            <a:avLst/>
          </a:prstGeom>
        </p:spPr>
      </p:pic>
      <p:pic>
        <p:nvPicPr>
          <p:cNvPr id="45" name="Picture 44" descr="images6GPZFNTW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572000" y="0"/>
            <a:ext cx="1494020" cy="990600"/>
          </a:xfrm>
          <a:prstGeom prst="rect">
            <a:avLst/>
          </a:prstGeom>
        </p:spPr>
      </p:pic>
      <p:pic>
        <p:nvPicPr>
          <p:cNvPr id="46" name="Picture 45" descr="images6GPZFNTW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096000" y="0"/>
            <a:ext cx="1494020" cy="990600"/>
          </a:xfrm>
          <a:prstGeom prst="rect">
            <a:avLst/>
          </a:prstGeom>
        </p:spPr>
      </p:pic>
      <p:pic>
        <p:nvPicPr>
          <p:cNvPr id="47" name="Picture 46" descr="images6GPZFNTW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49980" y="0"/>
            <a:ext cx="1494020" cy="990600"/>
          </a:xfrm>
          <a:prstGeom prst="rect">
            <a:avLst/>
          </a:prstGeom>
        </p:spPr>
      </p:pic>
      <p:pic>
        <p:nvPicPr>
          <p:cNvPr id="48" name="Picture 47" descr="images6GPZFNTW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5867400"/>
            <a:ext cx="1494020" cy="990600"/>
          </a:xfrm>
          <a:prstGeom prst="rect">
            <a:avLst/>
          </a:prstGeom>
        </p:spPr>
      </p:pic>
      <p:pic>
        <p:nvPicPr>
          <p:cNvPr id="49" name="Picture 48" descr="images6GPZFNTW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524000" y="5867400"/>
            <a:ext cx="1494020" cy="990600"/>
          </a:xfrm>
          <a:prstGeom prst="rect">
            <a:avLst/>
          </a:prstGeom>
        </p:spPr>
      </p:pic>
      <p:pic>
        <p:nvPicPr>
          <p:cNvPr id="50" name="Picture 49" descr="images6GPZFNTW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048000" y="5867400"/>
            <a:ext cx="1494020" cy="990600"/>
          </a:xfrm>
          <a:prstGeom prst="rect">
            <a:avLst/>
          </a:prstGeom>
        </p:spPr>
      </p:pic>
      <p:pic>
        <p:nvPicPr>
          <p:cNvPr id="51" name="Picture 50" descr="images6GPZFNTW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572000" y="5867400"/>
            <a:ext cx="1494020" cy="990600"/>
          </a:xfrm>
          <a:prstGeom prst="rect">
            <a:avLst/>
          </a:prstGeom>
        </p:spPr>
      </p:pic>
      <p:pic>
        <p:nvPicPr>
          <p:cNvPr id="52" name="Picture 51" descr="images6GPZFNTW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096000" y="5867400"/>
            <a:ext cx="1494020" cy="990600"/>
          </a:xfrm>
          <a:prstGeom prst="rect">
            <a:avLst/>
          </a:prstGeom>
        </p:spPr>
      </p:pic>
      <p:pic>
        <p:nvPicPr>
          <p:cNvPr id="53" name="Picture 52" descr="images6GPZFNTW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49980" y="5867400"/>
            <a:ext cx="1494020" cy="990600"/>
          </a:xfrm>
          <a:prstGeom prst="rect">
            <a:avLst/>
          </a:prstGeom>
        </p:spPr>
      </p:pic>
      <p:pic>
        <p:nvPicPr>
          <p:cNvPr id="54" name="Picture 53" descr="images6GPZFNTW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990600"/>
            <a:ext cx="1494020" cy="990600"/>
          </a:xfrm>
          <a:prstGeom prst="rect">
            <a:avLst/>
          </a:prstGeom>
        </p:spPr>
      </p:pic>
      <p:pic>
        <p:nvPicPr>
          <p:cNvPr id="55" name="Picture 54" descr="images6GPZFNTW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1981200"/>
            <a:ext cx="1494020" cy="990600"/>
          </a:xfrm>
          <a:prstGeom prst="rect">
            <a:avLst/>
          </a:prstGeom>
        </p:spPr>
      </p:pic>
      <p:pic>
        <p:nvPicPr>
          <p:cNvPr id="56" name="Picture 55" descr="images6GPZFNTW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2971800"/>
            <a:ext cx="1494020" cy="990600"/>
          </a:xfrm>
          <a:prstGeom prst="rect">
            <a:avLst/>
          </a:prstGeom>
        </p:spPr>
      </p:pic>
      <p:pic>
        <p:nvPicPr>
          <p:cNvPr id="57" name="Picture 56" descr="images6GPZFNTW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3962400"/>
            <a:ext cx="1494020" cy="990600"/>
          </a:xfrm>
          <a:prstGeom prst="rect">
            <a:avLst/>
          </a:prstGeom>
        </p:spPr>
      </p:pic>
      <p:pic>
        <p:nvPicPr>
          <p:cNvPr id="58" name="Picture 57" descr="images6GPZFNTW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4953000"/>
            <a:ext cx="1494020" cy="990600"/>
          </a:xfrm>
          <a:prstGeom prst="rect">
            <a:avLst/>
          </a:prstGeom>
        </p:spPr>
      </p:pic>
      <p:pic>
        <p:nvPicPr>
          <p:cNvPr id="59" name="Picture 58" descr="images6GPZFNTW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49980" y="990600"/>
            <a:ext cx="1494020" cy="990600"/>
          </a:xfrm>
          <a:prstGeom prst="rect">
            <a:avLst/>
          </a:prstGeom>
        </p:spPr>
      </p:pic>
      <p:pic>
        <p:nvPicPr>
          <p:cNvPr id="60" name="Picture 59" descr="images6GPZFNTW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49980" y="1981200"/>
            <a:ext cx="1494020" cy="990600"/>
          </a:xfrm>
          <a:prstGeom prst="rect">
            <a:avLst/>
          </a:prstGeom>
        </p:spPr>
      </p:pic>
      <p:pic>
        <p:nvPicPr>
          <p:cNvPr id="61" name="Picture 60" descr="images6GPZFNTW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49980" y="2971800"/>
            <a:ext cx="1494020" cy="990600"/>
          </a:xfrm>
          <a:prstGeom prst="rect">
            <a:avLst/>
          </a:prstGeom>
        </p:spPr>
      </p:pic>
      <p:pic>
        <p:nvPicPr>
          <p:cNvPr id="62" name="Picture 61" descr="images6GPZFNTW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49980" y="3962400"/>
            <a:ext cx="1494020" cy="990600"/>
          </a:xfrm>
          <a:prstGeom prst="rect">
            <a:avLst/>
          </a:prstGeom>
        </p:spPr>
      </p:pic>
      <p:pic>
        <p:nvPicPr>
          <p:cNvPr id="63" name="Picture 62" descr="images6GPZFNTW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49980" y="4953000"/>
            <a:ext cx="1494020" cy="990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6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0" dur="2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3" dur="2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6" dur="2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9" dur="2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2" dur="2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5" dur="2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8" dur="2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1" dur="2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4" dur="2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7" dur="2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0" dur="2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3" dur="20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6" dur="2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9" dur="2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62" dur="20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65" dur="2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68" dur="20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1" dur="20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4" dur="20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7" dur="20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80" dur="20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83" dur="20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86" dur="20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" grpId="0"/>
      <p:bldP spid="41" grpId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Picture 20" descr="FIRE IN THE HOUSE.png"/>
          <p:cNvPicPr>
            <a:picLocks noChangeAspect="1"/>
          </p:cNvPicPr>
          <p:nvPr/>
        </p:nvPicPr>
        <p:blipFill>
          <a:blip r:embed="rId2" cstate="print"/>
          <a:srcRect l="9148" b="22122"/>
          <a:stretch>
            <a:fillRect/>
          </a:stretch>
        </p:blipFill>
        <p:spPr>
          <a:xfrm>
            <a:off x="0" y="-1"/>
            <a:ext cx="9144000" cy="6858001"/>
          </a:xfrm>
          <a:prstGeom prst="rect">
            <a:avLst/>
          </a:prstGeom>
        </p:spPr>
      </p:pic>
      <p:sp>
        <p:nvSpPr>
          <p:cNvPr id="22" name="TextBox 21"/>
          <p:cNvSpPr txBox="1"/>
          <p:nvPr/>
        </p:nvSpPr>
        <p:spPr>
          <a:xfrm>
            <a:off x="0" y="117693"/>
            <a:ext cx="9144000" cy="67403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200" dirty="0" smtClean="0">
                <a:latin typeface="SutonnyMJ" pitchFamily="2" charset="0"/>
                <a:cs typeface="SutonnyMJ" pitchFamily="2" charset="0"/>
              </a:rPr>
              <a:t>`</a:t>
            </a:r>
            <a:r>
              <a:rPr lang="en-US" sz="7200" dirty="0" err="1" smtClean="0">
                <a:latin typeface="SutonnyMJ" pitchFamily="2" charset="0"/>
                <a:cs typeface="SutonnyMJ" pitchFamily="2" charset="0"/>
              </a:rPr>
              <a:t>yB</a:t>
            </a:r>
            <a:r>
              <a:rPr lang="en-US" sz="72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7200" dirty="0" err="1" smtClean="0">
                <a:latin typeface="SutonnyMJ" pitchFamily="2" charset="0"/>
                <a:cs typeface="SutonnyMJ" pitchFamily="2" charset="0"/>
              </a:rPr>
              <a:t>Rb</a:t>
            </a:r>
            <a:r>
              <a:rPr lang="en-US" sz="72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7200" dirty="0" err="1" smtClean="0">
                <a:latin typeface="SutonnyMJ" pitchFamily="2" charset="0"/>
                <a:cs typeface="SutonnyMJ" pitchFamily="2" charset="0"/>
              </a:rPr>
              <a:t>AvKv‡ki</a:t>
            </a:r>
            <a:r>
              <a:rPr lang="en-US" sz="72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7200" dirty="0" err="1" smtClean="0">
                <a:latin typeface="SutonnyMJ" pitchFamily="2" charset="0"/>
                <a:cs typeface="SutonnyMJ" pitchFamily="2" charset="0"/>
              </a:rPr>
              <a:t>w`‡K</a:t>
            </a:r>
            <a:r>
              <a:rPr lang="en-US" sz="72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7200" dirty="0" err="1" smtClean="0">
                <a:latin typeface="SutonnyMJ" pitchFamily="2" charset="0"/>
                <a:cs typeface="SutonnyMJ" pitchFamily="2" charset="0"/>
              </a:rPr>
              <a:t>ZvwK‡q</a:t>
            </a:r>
            <a:r>
              <a:rPr lang="en-US" sz="7200" dirty="0" smtClean="0">
                <a:latin typeface="SutonnyMJ" pitchFamily="2" charset="0"/>
                <a:cs typeface="SutonnyMJ" pitchFamily="2" charset="0"/>
              </a:rPr>
              <a:t> †`‡L </a:t>
            </a:r>
            <a:r>
              <a:rPr lang="en-US" sz="7200" dirty="0" err="1" smtClean="0">
                <a:latin typeface="SutonnyMJ" pitchFamily="2" charset="0"/>
                <a:cs typeface="SutonnyMJ" pitchFamily="2" charset="0"/>
              </a:rPr>
              <a:t>Kv‡jv</a:t>
            </a:r>
            <a:r>
              <a:rPr lang="en-US" sz="7200" dirty="0" smtClean="0">
                <a:latin typeface="SutonnyMJ" pitchFamily="2" charset="0"/>
                <a:cs typeface="SutonnyMJ" pitchFamily="2" charset="0"/>
              </a:rPr>
              <a:t> ‡</a:t>
            </a:r>
            <a:r>
              <a:rPr lang="en-US" sz="7200" dirty="0" err="1" smtClean="0">
                <a:latin typeface="SutonnyMJ" pitchFamily="2" charset="0"/>
                <a:cs typeface="SutonnyMJ" pitchFamily="2" charset="0"/>
              </a:rPr>
              <a:t>avuqv</a:t>
            </a:r>
            <a:r>
              <a:rPr lang="en-US" sz="7200" dirty="0" smtClean="0">
                <a:latin typeface="SutonnyMJ" pitchFamily="2" charset="0"/>
                <a:cs typeface="SutonnyMJ" pitchFamily="2" charset="0"/>
              </a:rPr>
              <a:t> DV‡Q| </a:t>
            </a:r>
            <a:r>
              <a:rPr lang="en-US" sz="7200" dirty="0" err="1" smtClean="0">
                <a:latin typeface="SutonnyMJ" pitchFamily="2" charset="0"/>
                <a:cs typeface="SutonnyMJ" pitchFamily="2" charset="0"/>
              </a:rPr>
              <a:t>cv‡ki</a:t>
            </a:r>
            <a:r>
              <a:rPr lang="en-US" sz="72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7200" dirty="0" err="1" smtClean="0">
                <a:latin typeface="SutonnyMJ" pitchFamily="2" charset="0"/>
                <a:cs typeface="SutonnyMJ" pitchFamily="2" charset="0"/>
              </a:rPr>
              <a:t>MÖv‡g</a:t>
            </a:r>
            <a:r>
              <a:rPr lang="en-US" sz="72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7200" dirty="0" err="1" smtClean="0">
                <a:latin typeface="SutonnyMJ" pitchFamily="2" charset="0"/>
                <a:cs typeface="SutonnyMJ" pitchFamily="2" charset="0"/>
              </a:rPr>
              <a:t>wgwjUvwi</a:t>
            </a:r>
            <a:r>
              <a:rPr lang="en-US" sz="72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7200" dirty="0" err="1" smtClean="0">
                <a:latin typeface="SutonnyMJ" pitchFamily="2" charset="0"/>
                <a:cs typeface="SutonnyMJ" pitchFamily="2" charset="0"/>
              </a:rPr>
              <a:t>Av¸b</a:t>
            </a:r>
            <a:r>
              <a:rPr lang="en-US" sz="72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7200" dirty="0" err="1" smtClean="0">
                <a:latin typeface="SutonnyMJ" pitchFamily="2" charset="0"/>
                <a:cs typeface="SutonnyMJ" pitchFamily="2" charset="0"/>
              </a:rPr>
              <a:t>w`‡q‡Q</a:t>
            </a:r>
            <a:r>
              <a:rPr lang="en-US" sz="7200" dirty="0" smtClean="0">
                <a:latin typeface="SutonnyMJ" pitchFamily="2" charset="0"/>
                <a:cs typeface="SutonnyMJ" pitchFamily="2" charset="0"/>
              </a:rPr>
              <a:t>| `</a:t>
            </a:r>
            <a:r>
              <a:rPr lang="en-US" sz="7200" dirty="0" err="1" smtClean="0">
                <a:latin typeface="SutonnyMJ" pitchFamily="2" charset="0"/>
                <a:cs typeface="SutonnyMJ" pitchFamily="2" charset="0"/>
              </a:rPr>
              <a:t>yB</a:t>
            </a:r>
            <a:r>
              <a:rPr lang="en-US" sz="7200" dirty="0" smtClean="0">
                <a:latin typeface="SutonnyMJ" pitchFamily="2" charset="0"/>
                <a:cs typeface="SutonnyMJ" pitchFamily="2" charset="0"/>
              </a:rPr>
              <a:t> ‡</a:t>
            </a:r>
            <a:r>
              <a:rPr lang="en-US" sz="7200" dirty="0" err="1" smtClean="0">
                <a:latin typeface="SutonnyMJ" pitchFamily="2" charset="0"/>
                <a:cs typeface="SutonnyMJ" pitchFamily="2" charset="0"/>
              </a:rPr>
              <a:t>evb</a:t>
            </a:r>
            <a:r>
              <a:rPr lang="en-US" sz="72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7200" dirty="0" err="1" smtClean="0">
                <a:latin typeface="SutonnyMJ" pitchFamily="2" charset="0"/>
                <a:cs typeface="SutonnyMJ" pitchFamily="2" charset="0"/>
              </a:rPr>
              <a:t>AvKv‡ki</a:t>
            </a:r>
            <a:r>
              <a:rPr lang="en-US" sz="72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7200" dirty="0" err="1" smtClean="0">
                <a:latin typeface="SutonnyMJ" pitchFamily="2" charset="0"/>
                <a:cs typeface="SutonnyMJ" pitchFamily="2" charset="0"/>
              </a:rPr>
              <a:t>w`‡K</a:t>
            </a:r>
            <a:r>
              <a:rPr lang="en-US" sz="72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7200" dirty="0" err="1" smtClean="0">
                <a:latin typeface="SutonnyMJ" pitchFamily="2" charset="0"/>
                <a:cs typeface="SutonnyMJ" pitchFamily="2" charset="0"/>
              </a:rPr>
              <a:t>ZvwK‡q</a:t>
            </a:r>
            <a:r>
              <a:rPr lang="en-US" sz="72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7200" dirty="0" err="1" smtClean="0">
                <a:latin typeface="SutonnyMJ" pitchFamily="2" charset="0"/>
                <a:cs typeface="SutonnyMJ" pitchFamily="2" charset="0"/>
              </a:rPr>
              <a:t>eyS‡Z</a:t>
            </a:r>
            <a:r>
              <a:rPr lang="en-US" sz="72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7200" dirty="0" err="1" smtClean="0">
                <a:latin typeface="SutonnyMJ" pitchFamily="2" charset="0"/>
                <a:cs typeface="SutonnyMJ" pitchFamily="2" charset="0"/>
              </a:rPr>
              <a:t>cv‡i</a:t>
            </a:r>
            <a:r>
              <a:rPr lang="en-US" sz="72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7200" dirty="0" err="1" smtClean="0">
                <a:latin typeface="SutonnyMJ" pitchFamily="2" charset="0"/>
                <a:cs typeface="SutonnyMJ" pitchFamily="2" charset="0"/>
              </a:rPr>
              <a:t>hy</a:t>
            </a:r>
            <a:r>
              <a:rPr lang="en-US" sz="7200" dirty="0" smtClean="0">
                <a:latin typeface="SutonnyMJ" pitchFamily="2" charset="0"/>
                <a:cs typeface="SutonnyMJ" pitchFamily="2" charset="0"/>
              </a:rPr>
              <a:t>× </a:t>
            </a:r>
            <a:r>
              <a:rPr lang="en-US" sz="7200" dirty="0" err="1" smtClean="0">
                <a:latin typeface="SutonnyMJ" pitchFamily="2" charset="0"/>
                <a:cs typeface="SutonnyMJ" pitchFamily="2" charset="0"/>
              </a:rPr>
              <a:t>gv‡b</a:t>
            </a:r>
            <a:r>
              <a:rPr lang="en-US" sz="72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7200" dirty="0" err="1" smtClean="0">
                <a:latin typeface="SutonnyMJ" pitchFamily="2" charset="0"/>
                <a:cs typeface="SutonnyMJ" pitchFamily="2" charset="0"/>
              </a:rPr>
              <a:t>Kx</a:t>
            </a:r>
            <a:r>
              <a:rPr lang="en-US" sz="7200" dirty="0" smtClean="0">
                <a:latin typeface="SutonnyMJ" pitchFamily="2" charset="0"/>
                <a:cs typeface="SutonnyMJ" pitchFamily="2" charset="0"/>
              </a:rPr>
              <a:t>|</a:t>
            </a:r>
            <a:endParaRPr lang="en-US" sz="7200" dirty="0">
              <a:latin typeface="SutonnyMJ" pitchFamily="2" charset="0"/>
              <a:cs typeface="SutonnyMJ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7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edge">
                                      <p:cBhvr>
                                        <p:cTn id="21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2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edge">
                                      <p:cBhvr>
                                        <p:cTn id="24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  <p:bldP spid="22" grpId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sCAVVT4T8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-11781" y="1"/>
            <a:ext cx="9155781" cy="685799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3" name="Rectangle 2"/>
          <p:cNvSpPr/>
          <p:nvPr/>
        </p:nvSpPr>
        <p:spPr>
          <a:xfrm>
            <a:off x="304800" y="685800"/>
            <a:ext cx="8534400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000" dirty="0" smtClean="0">
                <a:solidFill>
                  <a:srgbClr val="FFFF00"/>
                </a:solidFill>
                <a:latin typeface="SutonnyMJ" pitchFamily="2" charset="0"/>
                <a:cs typeface="SutonnyMJ" pitchFamily="2" charset="0"/>
              </a:rPr>
              <a:t>‡</a:t>
            </a:r>
            <a:r>
              <a:rPr lang="en-US" sz="4000" dirty="0" err="1" smtClean="0">
                <a:solidFill>
                  <a:srgbClr val="FFFF00"/>
                </a:solidFill>
                <a:latin typeface="SutonnyMJ" pitchFamily="2" charset="0"/>
                <a:cs typeface="SutonnyMJ" pitchFamily="2" charset="0"/>
              </a:rPr>
              <a:t>Nvi</a:t>
            </a:r>
            <a:r>
              <a:rPr lang="en-US" sz="4000" dirty="0" smtClean="0">
                <a:solidFill>
                  <a:srgbClr val="FFFF0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4000" dirty="0" err="1" smtClean="0">
                <a:solidFill>
                  <a:srgbClr val="FFFF00"/>
                </a:solidFill>
                <a:latin typeface="SutonnyMJ" pitchFamily="2" charset="0"/>
                <a:cs typeface="SutonnyMJ" pitchFamily="2" charset="0"/>
              </a:rPr>
              <a:t>elv</a:t>
            </a:r>
            <a:r>
              <a:rPr lang="en-US" sz="4000" dirty="0" smtClean="0">
                <a:solidFill>
                  <a:srgbClr val="FFFF00"/>
                </a:solidFill>
                <a:latin typeface="SutonnyMJ" pitchFamily="2" charset="0"/>
                <a:cs typeface="SutonnyMJ" pitchFamily="2" charset="0"/>
              </a:rPr>
              <a:t>©|</a:t>
            </a:r>
            <a:r>
              <a:rPr lang="en-US" sz="4000" dirty="0" err="1" smtClean="0">
                <a:solidFill>
                  <a:srgbClr val="FFFF00"/>
                </a:solidFill>
                <a:latin typeface="SutonnyMJ" pitchFamily="2" charset="0"/>
                <a:cs typeface="SutonnyMJ" pitchFamily="2" charset="0"/>
              </a:rPr>
              <a:t>e„wói</a:t>
            </a:r>
            <a:r>
              <a:rPr lang="en-US" sz="4000" dirty="0" smtClean="0">
                <a:solidFill>
                  <a:srgbClr val="FFFF00"/>
                </a:solidFill>
                <a:latin typeface="SutonnyMJ" pitchFamily="2" charset="0"/>
                <a:cs typeface="SutonnyMJ" pitchFamily="2" charset="0"/>
              </a:rPr>
              <a:t> †</a:t>
            </a:r>
            <a:r>
              <a:rPr lang="en-US" sz="4000" dirty="0" err="1" smtClean="0">
                <a:solidFill>
                  <a:srgbClr val="FFFF00"/>
                </a:solidFill>
                <a:latin typeface="SutonnyMJ" pitchFamily="2" charset="0"/>
                <a:cs typeface="SutonnyMJ" pitchFamily="2" charset="0"/>
              </a:rPr>
              <a:t>Zv‡o</a:t>
            </a:r>
            <a:r>
              <a:rPr lang="en-US" sz="4000" dirty="0" smtClean="0">
                <a:solidFill>
                  <a:srgbClr val="FFFF0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4000" dirty="0" err="1" smtClean="0">
                <a:solidFill>
                  <a:srgbClr val="FFFF00"/>
                </a:solidFill>
                <a:latin typeface="SutonnyMJ" pitchFamily="2" charset="0"/>
                <a:cs typeface="SutonnyMJ" pitchFamily="2" charset="0"/>
              </a:rPr>
              <a:t>gvVNvU</a:t>
            </a:r>
            <a:r>
              <a:rPr lang="en-US" sz="4000" dirty="0" smtClean="0">
                <a:solidFill>
                  <a:srgbClr val="FFFF0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4000" dirty="0" err="1" smtClean="0">
                <a:solidFill>
                  <a:srgbClr val="FFFF00"/>
                </a:solidFill>
                <a:latin typeface="SutonnyMJ" pitchFamily="2" charset="0"/>
                <a:cs typeface="SutonnyMJ" pitchFamily="2" charset="0"/>
              </a:rPr>
              <a:t>Wz‡e</a:t>
            </a:r>
            <a:r>
              <a:rPr lang="en-US" sz="4000" dirty="0" smtClean="0">
                <a:solidFill>
                  <a:srgbClr val="FFFF0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4000" dirty="0" err="1" smtClean="0">
                <a:solidFill>
                  <a:srgbClr val="FFFF00"/>
                </a:solidFill>
                <a:latin typeface="SutonnyMJ" pitchFamily="2" charset="0"/>
                <a:cs typeface="SutonnyMJ" pitchFamily="2" charset="0"/>
              </a:rPr>
              <a:t>hvq</a:t>
            </a:r>
            <a:r>
              <a:rPr lang="en-US" sz="4000" dirty="0" smtClean="0">
                <a:solidFill>
                  <a:srgbClr val="FFFF00"/>
                </a:solidFill>
                <a:latin typeface="SutonnyMJ" pitchFamily="2" charset="0"/>
                <a:cs typeface="SutonnyMJ" pitchFamily="2" charset="0"/>
              </a:rPr>
              <a:t>| </a:t>
            </a:r>
            <a:r>
              <a:rPr lang="en-US" sz="4000" dirty="0" err="1" smtClean="0">
                <a:solidFill>
                  <a:srgbClr val="FFFF00"/>
                </a:solidFill>
                <a:latin typeface="SutonnyMJ" pitchFamily="2" charset="0"/>
                <a:cs typeface="SutonnyMJ" pitchFamily="2" charset="0"/>
              </a:rPr>
              <a:t>iv‡njv</a:t>
            </a:r>
            <a:r>
              <a:rPr lang="en-US" sz="4000" dirty="0" smtClean="0">
                <a:solidFill>
                  <a:srgbClr val="FFFF0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4000" dirty="0" err="1" smtClean="0">
                <a:solidFill>
                  <a:srgbClr val="FFFF00"/>
                </a:solidFill>
                <a:latin typeface="SutonnyMJ" pitchFamily="2" charset="0"/>
                <a:cs typeface="SutonnyMJ" pitchFamily="2" charset="0"/>
              </a:rPr>
              <a:t>evby</a:t>
            </a:r>
            <a:r>
              <a:rPr lang="en-US" sz="4000" dirty="0" smtClean="0">
                <a:solidFill>
                  <a:srgbClr val="FFFF0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4000" dirty="0" err="1" smtClean="0">
                <a:solidFill>
                  <a:srgbClr val="FFFF00"/>
                </a:solidFill>
                <a:latin typeface="SutonnyMJ" pitchFamily="2" charset="0"/>
                <a:cs typeface="SutonnyMJ" pitchFamily="2" charset="0"/>
              </a:rPr>
              <a:t>ïK‡bv</a:t>
            </a:r>
            <a:r>
              <a:rPr lang="en-US" sz="4000" dirty="0" smtClean="0">
                <a:solidFill>
                  <a:srgbClr val="FFFF0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4000" dirty="0" err="1" smtClean="0">
                <a:solidFill>
                  <a:srgbClr val="FFFF00"/>
                </a:solidFill>
                <a:latin typeface="SutonnyMJ" pitchFamily="2" charset="0"/>
                <a:cs typeface="SutonnyMJ" pitchFamily="2" charset="0"/>
              </a:rPr>
              <a:t>gy‡L</a:t>
            </a:r>
            <a:r>
              <a:rPr lang="en-US" sz="4000" dirty="0" smtClean="0">
                <a:solidFill>
                  <a:srgbClr val="FFFF0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4000" dirty="0" err="1" smtClean="0">
                <a:solidFill>
                  <a:srgbClr val="FFFF00"/>
                </a:solidFill>
                <a:latin typeface="SutonnyMJ" pitchFamily="2" charset="0"/>
                <a:cs typeface="SutonnyMJ" pitchFamily="2" charset="0"/>
              </a:rPr>
              <a:t>eviv›`vq</a:t>
            </a:r>
            <a:r>
              <a:rPr lang="en-US" sz="4000" dirty="0" smtClean="0">
                <a:solidFill>
                  <a:srgbClr val="FFFF0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4000" dirty="0" err="1" smtClean="0">
                <a:solidFill>
                  <a:srgbClr val="FFFF00"/>
                </a:solidFill>
                <a:latin typeface="SutonnyMJ" pitchFamily="2" charset="0"/>
                <a:cs typeface="SutonnyMJ" pitchFamily="2" charset="0"/>
              </a:rPr>
              <a:t>e‡m</a:t>
            </a:r>
            <a:r>
              <a:rPr lang="en-US" sz="4000" dirty="0" smtClean="0">
                <a:solidFill>
                  <a:srgbClr val="FFFF00"/>
                </a:solidFill>
                <a:latin typeface="SutonnyMJ" pitchFamily="2" charset="0"/>
                <a:cs typeface="SutonnyMJ" pitchFamily="2" charset="0"/>
              </a:rPr>
              <a:t> _</a:t>
            </a:r>
            <a:r>
              <a:rPr lang="en-US" sz="4000" dirty="0" err="1" smtClean="0">
                <a:solidFill>
                  <a:srgbClr val="FFFF00"/>
                </a:solidFill>
                <a:latin typeface="SutonnyMJ" pitchFamily="2" charset="0"/>
                <a:cs typeface="SutonnyMJ" pitchFamily="2" charset="0"/>
              </a:rPr>
              <a:t>v‡K</a:t>
            </a:r>
            <a:r>
              <a:rPr lang="en-US" sz="4000" dirty="0" smtClean="0">
                <a:solidFill>
                  <a:srgbClr val="FFFF00"/>
                </a:solidFill>
                <a:latin typeface="SutonnyMJ" pitchFamily="2" charset="0"/>
                <a:cs typeface="SutonnyMJ" pitchFamily="2" charset="0"/>
              </a:rPr>
              <a:t>|  `</a:t>
            </a:r>
            <a:r>
              <a:rPr lang="en-US" sz="4000" dirty="0" err="1" smtClean="0">
                <a:solidFill>
                  <a:srgbClr val="FFFF00"/>
                </a:solidFill>
                <a:latin typeface="SutonnyMJ" pitchFamily="2" charset="0"/>
                <a:cs typeface="SutonnyMJ" pitchFamily="2" charset="0"/>
              </a:rPr>
              <a:t>yB‡evb</a:t>
            </a:r>
            <a:r>
              <a:rPr lang="en-US" sz="4000" dirty="0" smtClean="0">
                <a:solidFill>
                  <a:srgbClr val="FFFF0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4000" dirty="0" err="1" smtClean="0">
                <a:solidFill>
                  <a:srgbClr val="FFFF00"/>
                </a:solidFill>
                <a:latin typeface="SutonnyMJ" pitchFamily="2" charset="0"/>
                <a:cs typeface="SutonnyMJ" pitchFamily="2" charset="0"/>
              </a:rPr>
              <a:t>Av‡ji</a:t>
            </a:r>
            <a:r>
              <a:rPr lang="en-US" sz="4000" dirty="0" smtClean="0">
                <a:solidFill>
                  <a:srgbClr val="FFFF0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4000" dirty="0" err="1" smtClean="0">
                <a:solidFill>
                  <a:srgbClr val="FFFF00"/>
                </a:solidFill>
                <a:latin typeface="SutonnyMJ" pitchFamily="2" charset="0"/>
                <a:cs typeface="SutonnyMJ" pitchFamily="2" charset="0"/>
              </a:rPr>
              <a:t>cvk</a:t>
            </a:r>
            <a:r>
              <a:rPr lang="en-US" sz="4000" dirty="0" smtClean="0">
                <a:solidFill>
                  <a:srgbClr val="FFFF00"/>
                </a:solidFill>
                <a:latin typeface="SutonnyMJ" pitchFamily="2" charset="0"/>
                <a:cs typeface="SutonnyMJ" pitchFamily="2" charset="0"/>
              </a:rPr>
              <a:t> †_‡K </a:t>
            </a:r>
            <a:r>
              <a:rPr lang="en-US" sz="4000" dirty="0" err="1" smtClean="0">
                <a:solidFill>
                  <a:srgbClr val="FFFF00"/>
                </a:solidFill>
                <a:latin typeface="SutonnyMJ" pitchFamily="2" charset="0"/>
                <a:cs typeface="SutonnyMJ" pitchFamily="2" charset="0"/>
              </a:rPr>
              <a:t>Kz‡Pv</a:t>
            </a:r>
            <a:r>
              <a:rPr lang="en-US" sz="4000" dirty="0" smtClean="0">
                <a:solidFill>
                  <a:srgbClr val="FFFF0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4000" dirty="0" err="1" smtClean="0">
                <a:solidFill>
                  <a:srgbClr val="FFFF00"/>
                </a:solidFill>
                <a:latin typeface="SutonnyMJ" pitchFamily="2" charset="0"/>
                <a:cs typeface="SutonnyMJ" pitchFamily="2" charset="0"/>
              </a:rPr>
              <a:t>wPswo</a:t>
            </a:r>
            <a:r>
              <a:rPr lang="en-US" sz="4000" dirty="0" smtClean="0">
                <a:solidFill>
                  <a:srgbClr val="FFFF0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4000" dirty="0" err="1" smtClean="0">
                <a:solidFill>
                  <a:srgbClr val="FFFF00"/>
                </a:solidFill>
                <a:latin typeface="SutonnyMJ" pitchFamily="2" charset="0"/>
                <a:cs typeface="SutonnyMJ" pitchFamily="2" charset="0"/>
              </a:rPr>
              <a:t>gvQ</a:t>
            </a:r>
            <a:r>
              <a:rPr lang="en-US" sz="4000" dirty="0" smtClean="0">
                <a:solidFill>
                  <a:srgbClr val="FFFF0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4000" dirty="0" err="1" smtClean="0">
                <a:solidFill>
                  <a:srgbClr val="FFFF00"/>
                </a:solidFill>
                <a:latin typeface="SutonnyMJ" pitchFamily="2" charset="0"/>
                <a:cs typeface="SutonnyMJ" pitchFamily="2" charset="0"/>
              </a:rPr>
              <a:t>a‡i</a:t>
            </a:r>
            <a:r>
              <a:rPr lang="en-US" sz="4000" dirty="0" smtClean="0">
                <a:solidFill>
                  <a:srgbClr val="FFFF0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4000" dirty="0" err="1" smtClean="0">
                <a:solidFill>
                  <a:srgbClr val="FFFF00"/>
                </a:solidFill>
                <a:latin typeface="SutonnyMJ" pitchFamily="2" charset="0"/>
                <a:cs typeface="SutonnyMJ" pitchFamily="2" charset="0"/>
              </a:rPr>
              <a:t>Av‡b|I‡`i</a:t>
            </a:r>
            <a:r>
              <a:rPr lang="en-US" sz="4000" dirty="0" smtClean="0">
                <a:solidFill>
                  <a:srgbClr val="FFFF0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4000" dirty="0" err="1" smtClean="0">
                <a:solidFill>
                  <a:srgbClr val="FFFF00"/>
                </a:solidFill>
                <a:latin typeface="SutonnyMJ" pitchFamily="2" charset="0"/>
                <a:cs typeface="SutonnyMJ" pitchFamily="2" charset="0"/>
              </a:rPr>
              <a:t>gv</a:t>
            </a:r>
            <a:r>
              <a:rPr lang="en-US" sz="4000" dirty="0" smtClean="0">
                <a:solidFill>
                  <a:srgbClr val="FFFF0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4000" dirty="0" err="1" smtClean="0">
                <a:solidFill>
                  <a:srgbClr val="FFFF00"/>
                </a:solidFill>
                <a:latin typeface="SutonnyMJ" pitchFamily="2" charset="0"/>
                <a:cs typeface="SutonnyMJ" pitchFamily="2" charset="0"/>
              </a:rPr>
              <a:t>A‡b¨i</a:t>
            </a:r>
            <a:r>
              <a:rPr lang="en-US" sz="4000" dirty="0" smtClean="0">
                <a:solidFill>
                  <a:srgbClr val="FFFF00"/>
                </a:solidFill>
                <a:latin typeface="SutonnyMJ" pitchFamily="2" charset="0"/>
                <a:cs typeface="SutonnyMJ" pitchFamily="2" charset="0"/>
              </a:rPr>
              <a:t> Ni †_‡K </a:t>
            </a:r>
            <a:r>
              <a:rPr lang="en-US" sz="4000" dirty="0" err="1" smtClean="0">
                <a:solidFill>
                  <a:srgbClr val="FFFF00"/>
                </a:solidFill>
                <a:latin typeface="SutonnyMJ" pitchFamily="2" charset="0"/>
                <a:cs typeface="SutonnyMJ" pitchFamily="2" charset="0"/>
              </a:rPr>
              <a:t>Pvj</a:t>
            </a:r>
            <a:r>
              <a:rPr lang="en-US" sz="4000" dirty="0" smtClean="0">
                <a:solidFill>
                  <a:srgbClr val="FFFF0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4000" dirty="0" err="1" smtClean="0">
                <a:solidFill>
                  <a:srgbClr val="FFFF00"/>
                </a:solidFill>
                <a:latin typeface="SutonnyMJ" pitchFamily="2" charset="0"/>
                <a:cs typeface="SutonnyMJ" pitchFamily="2" charset="0"/>
              </a:rPr>
              <a:t>G‡b</a:t>
            </a:r>
            <a:r>
              <a:rPr lang="en-US" sz="4000" dirty="0" smtClean="0">
                <a:solidFill>
                  <a:srgbClr val="FFFF0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4000" dirty="0" err="1" smtClean="0">
                <a:solidFill>
                  <a:srgbClr val="FFFF00"/>
                </a:solidFill>
                <a:latin typeface="SutonnyMJ" pitchFamily="2" charset="0"/>
                <a:cs typeface="SutonnyMJ" pitchFamily="2" charset="0"/>
              </a:rPr>
              <a:t>ivbœv</a:t>
            </a:r>
            <a:r>
              <a:rPr lang="en-US" sz="4000" dirty="0" smtClean="0">
                <a:solidFill>
                  <a:srgbClr val="FFFF0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4000" dirty="0" err="1" smtClean="0">
                <a:solidFill>
                  <a:srgbClr val="FFFF00"/>
                </a:solidFill>
                <a:latin typeface="SutonnyMJ" pitchFamily="2" charset="0"/>
                <a:cs typeface="SutonnyMJ" pitchFamily="2" charset="0"/>
              </a:rPr>
              <a:t>K‡i|Avi</a:t>
            </a:r>
            <a:r>
              <a:rPr lang="en-US" sz="4000" dirty="0" smtClean="0">
                <a:solidFill>
                  <a:srgbClr val="FFFF00"/>
                </a:solidFill>
                <a:latin typeface="SutonnyMJ" pitchFamily="2" charset="0"/>
                <a:cs typeface="SutonnyMJ" pitchFamily="2" charset="0"/>
              </a:rPr>
              <a:t> `</a:t>
            </a:r>
            <a:r>
              <a:rPr lang="en-US" sz="4000" dirty="0" err="1" smtClean="0">
                <a:solidFill>
                  <a:srgbClr val="FFFF00"/>
                </a:solidFill>
                <a:latin typeface="SutonnyMJ" pitchFamily="2" charset="0"/>
                <a:cs typeface="SutonnyMJ" pitchFamily="2" charset="0"/>
              </a:rPr>
              <a:t>ygy‡Vv</a:t>
            </a:r>
            <a:r>
              <a:rPr lang="en-US" sz="4000" dirty="0" smtClean="0">
                <a:solidFill>
                  <a:srgbClr val="FFFF0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4000" dirty="0" err="1" smtClean="0">
                <a:solidFill>
                  <a:srgbClr val="FFFF00"/>
                </a:solidFill>
                <a:latin typeface="SutonnyMJ" pitchFamily="2" charset="0"/>
                <a:cs typeface="SutonnyMJ" pitchFamily="2" charset="0"/>
              </a:rPr>
              <a:t>Pvj</a:t>
            </a:r>
            <a:r>
              <a:rPr lang="en-US" sz="4000" dirty="0" smtClean="0">
                <a:solidFill>
                  <a:srgbClr val="FFFF0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4000" dirty="0" err="1" smtClean="0">
                <a:solidFill>
                  <a:srgbClr val="FFFF00"/>
                </a:solidFill>
                <a:latin typeface="SutonnyMJ" pitchFamily="2" charset="0"/>
                <a:cs typeface="SutonnyMJ" pitchFamily="2" charset="0"/>
              </a:rPr>
              <a:t>Kjwm‡Z</a:t>
            </a:r>
            <a:r>
              <a:rPr lang="en-US" sz="4000" dirty="0" smtClean="0">
                <a:solidFill>
                  <a:srgbClr val="FFFF00"/>
                </a:solidFill>
                <a:latin typeface="SutonnyMJ" pitchFamily="2" charset="0"/>
                <a:cs typeface="SutonnyMJ" pitchFamily="2" charset="0"/>
              </a:rPr>
              <a:t> iv‡Lb|gyw³‡hv×v </a:t>
            </a:r>
            <a:r>
              <a:rPr lang="en-US" sz="4000" dirty="0" err="1" smtClean="0">
                <a:solidFill>
                  <a:srgbClr val="FFFF00"/>
                </a:solidFill>
                <a:latin typeface="SutonnyMJ" pitchFamily="2" charset="0"/>
                <a:cs typeface="SutonnyMJ" pitchFamily="2" charset="0"/>
              </a:rPr>
              <a:t>G‡j</a:t>
            </a:r>
            <a:r>
              <a:rPr lang="en-US" sz="4000" dirty="0" smtClean="0">
                <a:solidFill>
                  <a:srgbClr val="FFFF0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4000" dirty="0" err="1" smtClean="0">
                <a:solidFill>
                  <a:srgbClr val="FFFF00"/>
                </a:solidFill>
                <a:latin typeface="SutonnyMJ" pitchFamily="2" charset="0"/>
                <a:cs typeface="SutonnyMJ" pitchFamily="2" charset="0"/>
              </a:rPr>
              <a:t>ivbœv</a:t>
            </a:r>
            <a:r>
              <a:rPr lang="en-US" sz="4000" dirty="0" smtClean="0">
                <a:solidFill>
                  <a:srgbClr val="FFFF0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4000" dirty="0" err="1" smtClean="0">
                <a:solidFill>
                  <a:srgbClr val="FFFF00"/>
                </a:solidFill>
                <a:latin typeface="SutonnyMJ" pitchFamily="2" charset="0"/>
                <a:cs typeface="SutonnyMJ" pitchFamily="2" charset="0"/>
              </a:rPr>
              <a:t>K‡i</a:t>
            </a:r>
            <a:r>
              <a:rPr lang="en-US" sz="4000" dirty="0" smtClean="0">
                <a:solidFill>
                  <a:srgbClr val="FFFF0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4000" dirty="0" err="1" smtClean="0">
                <a:solidFill>
                  <a:srgbClr val="FFFF00"/>
                </a:solidFill>
                <a:latin typeface="SutonnyMJ" pitchFamily="2" charset="0"/>
                <a:cs typeface="SutonnyMJ" pitchFamily="2" charset="0"/>
              </a:rPr>
              <a:t>LvIqv‡bvi</a:t>
            </a:r>
            <a:r>
              <a:rPr lang="en-US" sz="4000" dirty="0" smtClean="0">
                <a:solidFill>
                  <a:srgbClr val="FFFF0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4000" dirty="0" err="1" smtClean="0">
                <a:solidFill>
                  <a:srgbClr val="FFFF00"/>
                </a:solidFill>
                <a:latin typeface="SutonnyMJ" pitchFamily="2" charset="0"/>
                <a:cs typeface="SutonnyMJ" pitchFamily="2" charset="0"/>
              </a:rPr>
              <a:t>Rb</a:t>
            </a:r>
            <a:r>
              <a:rPr lang="en-US" sz="4000" dirty="0" smtClean="0">
                <a:solidFill>
                  <a:srgbClr val="FFFF00"/>
                </a:solidFill>
                <a:latin typeface="SutonnyMJ" pitchFamily="2" charset="0"/>
                <a:cs typeface="SutonnyMJ" pitchFamily="2" charset="0"/>
              </a:rPr>
              <a:t>¨| </a:t>
            </a:r>
            <a:r>
              <a:rPr lang="en-US" sz="4000" dirty="0" err="1" smtClean="0">
                <a:solidFill>
                  <a:srgbClr val="FFFF00"/>
                </a:solidFill>
                <a:latin typeface="SutonnyMJ" pitchFamily="2" charset="0"/>
                <a:cs typeface="SutonnyMJ" pitchFamily="2" charset="0"/>
              </a:rPr>
              <a:t>jvKwo</a:t>
            </a:r>
            <a:r>
              <a:rPr lang="en-US" sz="4000" dirty="0" smtClean="0">
                <a:solidFill>
                  <a:srgbClr val="FFFF0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4000" dirty="0" err="1" smtClean="0">
                <a:solidFill>
                  <a:srgbClr val="FFFF00"/>
                </a:solidFill>
                <a:latin typeface="SutonnyMJ" pitchFamily="2" charset="0"/>
                <a:cs typeface="SutonnyMJ" pitchFamily="2" charset="0"/>
              </a:rPr>
              <a:t>Kzwo‡q</a:t>
            </a:r>
            <a:r>
              <a:rPr lang="en-US" sz="4000" dirty="0" smtClean="0">
                <a:solidFill>
                  <a:srgbClr val="FFFF0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4000" dirty="0" err="1" smtClean="0">
                <a:solidFill>
                  <a:srgbClr val="FFFF00"/>
                </a:solidFill>
                <a:latin typeface="SutonnyMJ" pitchFamily="2" charset="0"/>
                <a:cs typeface="SutonnyMJ" pitchFamily="2" charset="0"/>
              </a:rPr>
              <a:t>Av‡b</a:t>
            </a:r>
            <a:r>
              <a:rPr lang="en-US" sz="4000" dirty="0" smtClean="0">
                <a:solidFill>
                  <a:srgbClr val="FFFF00"/>
                </a:solidFill>
                <a:latin typeface="SutonnyMJ" pitchFamily="2" charset="0"/>
                <a:cs typeface="SutonnyMJ" pitchFamily="2" charset="0"/>
              </a:rPr>
              <a:t> `</a:t>
            </a:r>
            <a:r>
              <a:rPr lang="en-US" sz="4000" dirty="0" err="1" smtClean="0">
                <a:solidFill>
                  <a:srgbClr val="FFFF00"/>
                </a:solidFill>
                <a:latin typeface="SutonnyMJ" pitchFamily="2" charset="0"/>
                <a:cs typeface="SutonnyMJ" pitchFamily="2" charset="0"/>
              </a:rPr>
              <a:t>yB</a:t>
            </a:r>
            <a:r>
              <a:rPr lang="en-US" sz="4000" dirty="0" smtClean="0">
                <a:solidFill>
                  <a:srgbClr val="FFFF00"/>
                </a:solidFill>
                <a:latin typeface="SutonnyMJ" pitchFamily="2" charset="0"/>
                <a:cs typeface="SutonnyMJ" pitchFamily="2" charset="0"/>
              </a:rPr>
              <a:t> †</a:t>
            </a:r>
            <a:r>
              <a:rPr lang="en-US" sz="4000" dirty="0" err="1" smtClean="0">
                <a:solidFill>
                  <a:srgbClr val="FFFF00"/>
                </a:solidFill>
                <a:latin typeface="SutonnyMJ" pitchFamily="2" charset="0"/>
                <a:cs typeface="SutonnyMJ" pitchFamily="2" charset="0"/>
              </a:rPr>
              <a:t>evb</a:t>
            </a:r>
            <a:r>
              <a:rPr lang="en-US" sz="4000" dirty="0" smtClean="0">
                <a:solidFill>
                  <a:srgbClr val="FFFF00"/>
                </a:solidFill>
                <a:latin typeface="SutonnyMJ" pitchFamily="2" charset="0"/>
                <a:cs typeface="SutonnyMJ" pitchFamily="2" charset="0"/>
              </a:rPr>
              <a:t>| </a:t>
            </a:r>
            <a:r>
              <a:rPr lang="en-US" sz="4000" dirty="0" err="1" smtClean="0">
                <a:solidFill>
                  <a:srgbClr val="FFFF00"/>
                </a:solidFill>
                <a:latin typeface="SutonnyMJ" pitchFamily="2" charset="0"/>
                <a:cs typeface="SutonnyMJ" pitchFamily="2" charset="0"/>
              </a:rPr>
              <a:t>Avi</a:t>
            </a:r>
            <a:r>
              <a:rPr lang="en-US" sz="4000" dirty="0" smtClean="0">
                <a:solidFill>
                  <a:srgbClr val="FFFF0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4000" dirty="0" err="1" smtClean="0">
                <a:solidFill>
                  <a:srgbClr val="FFFF00"/>
                </a:solidFill>
                <a:latin typeface="SutonnyMJ" pitchFamily="2" charset="0"/>
                <a:cs typeface="SutonnyMJ" pitchFamily="2" charset="0"/>
              </a:rPr>
              <a:t>A‡cÿvq</a:t>
            </a:r>
            <a:r>
              <a:rPr lang="en-US" sz="4000" dirty="0" smtClean="0">
                <a:solidFill>
                  <a:srgbClr val="FFFF00"/>
                </a:solidFill>
                <a:latin typeface="SutonnyMJ" pitchFamily="2" charset="0"/>
                <a:cs typeface="SutonnyMJ" pitchFamily="2" charset="0"/>
              </a:rPr>
              <a:t> _</a:t>
            </a:r>
            <a:r>
              <a:rPr lang="en-US" sz="4000" dirty="0" err="1" smtClean="0">
                <a:solidFill>
                  <a:srgbClr val="FFFF00"/>
                </a:solidFill>
                <a:latin typeface="SutonnyMJ" pitchFamily="2" charset="0"/>
                <a:cs typeface="SutonnyMJ" pitchFamily="2" charset="0"/>
              </a:rPr>
              <a:t>v‡K</a:t>
            </a:r>
            <a:r>
              <a:rPr lang="en-US" sz="4000" dirty="0" smtClean="0">
                <a:solidFill>
                  <a:srgbClr val="FFFF0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4000" dirty="0" err="1" smtClean="0">
                <a:solidFill>
                  <a:srgbClr val="FFFF00"/>
                </a:solidFill>
                <a:latin typeface="SutonnyMJ" pitchFamily="2" charset="0"/>
                <a:cs typeface="SutonnyMJ" pitchFamily="2" charset="0"/>
              </a:rPr>
              <a:t>KLb</a:t>
            </a:r>
            <a:r>
              <a:rPr lang="en-US" sz="4000" dirty="0" smtClean="0">
                <a:solidFill>
                  <a:srgbClr val="FFFF00"/>
                </a:solidFill>
                <a:latin typeface="SutonnyMJ" pitchFamily="2" charset="0"/>
                <a:cs typeface="SutonnyMJ" pitchFamily="2" charset="0"/>
              </a:rPr>
              <a:t> gyw³‡hv×viv </a:t>
            </a:r>
            <a:r>
              <a:rPr lang="en-US" sz="4000" dirty="0" err="1" smtClean="0">
                <a:solidFill>
                  <a:srgbClr val="FFFF00"/>
                </a:solidFill>
                <a:latin typeface="SutonnyMJ" pitchFamily="2" charset="0"/>
                <a:cs typeface="SutonnyMJ" pitchFamily="2" charset="0"/>
              </a:rPr>
              <a:t>Avm‡e</a:t>
            </a:r>
            <a:r>
              <a:rPr lang="en-US" sz="4000" dirty="0" smtClean="0">
                <a:solidFill>
                  <a:srgbClr val="FFFF00"/>
                </a:solidFill>
                <a:latin typeface="SutonnyMJ" pitchFamily="2" charset="0"/>
                <a:cs typeface="SutonnyMJ" pitchFamily="2" charset="0"/>
              </a:rPr>
              <a:t>| </a:t>
            </a:r>
            <a:r>
              <a:rPr lang="en-US" sz="4000" dirty="0" err="1" smtClean="0">
                <a:solidFill>
                  <a:srgbClr val="FFFF00"/>
                </a:solidFill>
                <a:latin typeface="SutonnyMJ" pitchFamily="2" charset="0"/>
                <a:cs typeface="SutonnyMJ" pitchFamily="2" charset="0"/>
              </a:rPr>
              <a:t>GKw`b</a:t>
            </a:r>
            <a:r>
              <a:rPr lang="en-US" sz="4000" dirty="0" smtClean="0">
                <a:solidFill>
                  <a:srgbClr val="FFFF0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4000" dirty="0" err="1" smtClean="0">
                <a:solidFill>
                  <a:srgbClr val="FFFF00"/>
                </a:solidFill>
                <a:latin typeface="SutonnyMJ" pitchFamily="2" charset="0"/>
                <a:cs typeface="SutonnyMJ" pitchFamily="2" charset="0"/>
              </a:rPr>
              <a:t>iv‡Î</a:t>
            </a:r>
            <a:r>
              <a:rPr lang="en-US" sz="4000" dirty="0" smtClean="0">
                <a:solidFill>
                  <a:srgbClr val="FFFF00"/>
                </a:solidFill>
                <a:latin typeface="SutonnyMJ" pitchFamily="2" charset="0"/>
                <a:cs typeface="SutonnyMJ" pitchFamily="2" charset="0"/>
              </a:rPr>
              <a:t> `</a:t>
            </a:r>
            <a:r>
              <a:rPr lang="en-US" sz="4000" dirty="0" err="1" smtClean="0">
                <a:solidFill>
                  <a:srgbClr val="FFFF00"/>
                </a:solidFill>
                <a:latin typeface="SutonnyMJ" pitchFamily="2" charset="0"/>
                <a:cs typeface="SutonnyMJ" pitchFamily="2" charset="0"/>
              </a:rPr>
              <a:t>yBRb</a:t>
            </a:r>
            <a:r>
              <a:rPr lang="en-US" sz="4000" dirty="0" smtClean="0">
                <a:solidFill>
                  <a:srgbClr val="FFFF00"/>
                </a:solidFill>
                <a:latin typeface="SutonnyMJ" pitchFamily="2" charset="0"/>
                <a:cs typeface="SutonnyMJ" pitchFamily="2" charset="0"/>
              </a:rPr>
              <a:t> gyw³‡hv×v </a:t>
            </a:r>
            <a:r>
              <a:rPr lang="en-US" sz="4000" dirty="0" err="1" smtClean="0">
                <a:solidFill>
                  <a:srgbClr val="FFFF00"/>
                </a:solidFill>
                <a:latin typeface="SutonnyMJ" pitchFamily="2" charset="0"/>
                <a:cs typeface="SutonnyMJ" pitchFamily="2" charset="0"/>
              </a:rPr>
              <a:t>G‡jv</a:t>
            </a:r>
            <a:r>
              <a:rPr lang="en-US" sz="4000" dirty="0" smtClean="0">
                <a:solidFill>
                  <a:srgbClr val="FFFF00"/>
                </a:solidFill>
                <a:latin typeface="SutonnyMJ" pitchFamily="2" charset="0"/>
                <a:cs typeface="SutonnyMJ" pitchFamily="2" charset="0"/>
              </a:rPr>
              <a:t>, </a:t>
            </a:r>
            <a:r>
              <a:rPr lang="en-US" sz="4000" dirty="0" err="1" smtClean="0">
                <a:solidFill>
                  <a:srgbClr val="FFFF00"/>
                </a:solidFill>
                <a:latin typeface="SutonnyMJ" pitchFamily="2" charset="0"/>
                <a:cs typeface="SutonnyMJ" pitchFamily="2" charset="0"/>
              </a:rPr>
              <a:t>Zviv</a:t>
            </a:r>
            <a:r>
              <a:rPr lang="en-US" sz="4000" dirty="0" smtClean="0">
                <a:solidFill>
                  <a:srgbClr val="FFFF0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4000" dirty="0" err="1" smtClean="0">
                <a:solidFill>
                  <a:srgbClr val="FFFF00"/>
                </a:solidFill>
                <a:latin typeface="SutonnyMJ" pitchFamily="2" charset="0"/>
                <a:cs typeface="SutonnyMJ" pitchFamily="2" charset="0"/>
              </a:rPr>
              <a:t>I‡`i</a:t>
            </a:r>
            <a:r>
              <a:rPr lang="en-US" sz="4000" dirty="0" smtClean="0">
                <a:solidFill>
                  <a:srgbClr val="FFFF0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4000" dirty="0" err="1" smtClean="0">
                <a:solidFill>
                  <a:srgbClr val="FFFF00"/>
                </a:solidFill>
                <a:latin typeface="SutonnyMJ" pitchFamily="2" charset="0"/>
                <a:cs typeface="SutonnyMJ" pitchFamily="2" charset="0"/>
              </a:rPr>
              <a:t>evwo‡Z</a:t>
            </a:r>
            <a:r>
              <a:rPr lang="en-US" sz="4000" dirty="0" smtClean="0">
                <a:solidFill>
                  <a:srgbClr val="FFFF00"/>
                </a:solidFill>
                <a:latin typeface="SutonnyMJ" pitchFamily="2" charset="0"/>
                <a:cs typeface="SutonnyMJ" pitchFamily="2" charset="0"/>
              </a:rPr>
              <a:t> ‡</a:t>
            </a:r>
            <a:r>
              <a:rPr lang="en-US" sz="4000" dirty="0" err="1" smtClean="0">
                <a:solidFill>
                  <a:srgbClr val="FFFF00"/>
                </a:solidFill>
                <a:latin typeface="SutonnyMJ" pitchFamily="2" charset="0"/>
                <a:cs typeface="SutonnyMJ" pitchFamily="2" charset="0"/>
              </a:rPr>
              <a:t>L‡q</a:t>
            </a:r>
            <a:r>
              <a:rPr lang="en-US" sz="4000" dirty="0" smtClean="0">
                <a:solidFill>
                  <a:srgbClr val="FFFF0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4000" dirty="0" err="1" smtClean="0">
                <a:solidFill>
                  <a:srgbClr val="FFFF00"/>
                </a:solidFill>
                <a:latin typeface="SutonnyMJ" pitchFamily="2" charset="0"/>
                <a:cs typeface="SutonnyMJ" pitchFamily="2" charset="0"/>
              </a:rPr>
              <a:t>iv‡ZB</a:t>
            </a:r>
            <a:r>
              <a:rPr lang="en-US" sz="4000" dirty="0" smtClean="0">
                <a:solidFill>
                  <a:srgbClr val="FFFF0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4000" dirty="0" err="1" smtClean="0">
                <a:solidFill>
                  <a:srgbClr val="FFFF00"/>
                </a:solidFill>
                <a:latin typeface="SutonnyMJ" pitchFamily="2" charset="0"/>
                <a:cs typeface="SutonnyMJ" pitchFamily="2" charset="0"/>
              </a:rPr>
              <a:t>Zv‡`i</a:t>
            </a:r>
            <a:r>
              <a:rPr lang="en-US" sz="4000" dirty="0" smtClean="0">
                <a:solidFill>
                  <a:srgbClr val="FFFF0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4000" dirty="0" err="1" smtClean="0">
                <a:solidFill>
                  <a:srgbClr val="FFFF00"/>
                </a:solidFill>
                <a:latin typeface="SutonnyMJ" pitchFamily="2" charset="0"/>
                <a:cs typeface="SutonnyMJ" pitchFamily="2" charset="0"/>
              </a:rPr>
              <a:t>K¨v</a:t>
            </a:r>
            <a:r>
              <a:rPr lang="en-US" sz="4000" dirty="0" smtClean="0">
                <a:solidFill>
                  <a:srgbClr val="FFFF00"/>
                </a:solidFill>
                <a:latin typeface="SutonnyMJ" pitchFamily="2" charset="0"/>
                <a:cs typeface="SutonnyMJ" pitchFamily="2" charset="0"/>
              </a:rPr>
              <a:t>‡¤ú </a:t>
            </a:r>
            <a:r>
              <a:rPr lang="en-US" sz="4000" dirty="0" err="1" smtClean="0">
                <a:solidFill>
                  <a:srgbClr val="FFFF00"/>
                </a:solidFill>
                <a:latin typeface="SutonnyMJ" pitchFamily="2" charset="0"/>
                <a:cs typeface="SutonnyMJ" pitchFamily="2" charset="0"/>
              </a:rPr>
              <a:t>P‡j</a:t>
            </a:r>
            <a:r>
              <a:rPr lang="en-US" sz="4000" dirty="0" smtClean="0">
                <a:solidFill>
                  <a:srgbClr val="FFFF00"/>
                </a:solidFill>
                <a:latin typeface="SutonnyMJ" pitchFamily="2" charset="0"/>
                <a:cs typeface="SutonnyMJ" pitchFamily="2" charset="0"/>
              </a:rPr>
              <a:t> †</a:t>
            </a:r>
            <a:r>
              <a:rPr lang="en-US" sz="4000" dirty="0" err="1" smtClean="0">
                <a:solidFill>
                  <a:srgbClr val="FFFF00"/>
                </a:solidFill>
                <a:latin typeface="SutonnyMJ" pitchFamily="2" charset="0"/>
                <a:cs typeface="SutonnyMJ" pitchFamily="2" charset="0"/>
              </a:rPr>
              <a:t>Mj</a:t>
            </a:r>
            <a:r>
              <a:rPr lang="en-US" sz="4000" dirty="0" smtClean="0">
                <a:solidFill>
                  <a:srgbClr val="FFFF00"/>
                </a:solidFill>
                <a:latin typeface="SutonnyMJ" pitchFamily="2" charset="0"/>
                <a:cs typeface="SutonnyMJ" pitchFamily="2" charset="0"/>
              </a:rPr>
              <a:t>|  </a:t>
            </a:r>
            <a:endParaRPr lang="en-US" sz="4000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flowers-461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382000" y="5364480"/>
            <a:ext cx="762000" cy="1493520"/>
          </a:xfrm>
          <a:prstGeom prst="rect">
            <a:avLst/>
          </a:prstGeom>
        </p:spPr>
      </p:pic>
      <p:pic>
        <p:nvPicPr>
          <p:cNvPr id="4" name="Picture 3" descr="flowers-461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685800" cy="1493520"/>
          </a:xfrm>
          <a:prstGeom prst="rect">
            <a:avLst/>
          </a:prstGeom>
        </p:spPr>
      </p:pic>
      <p:pic>
        <p:nvPicPr>
          <p:cNvPr id="5" name="Picture 4" descr="flowers-461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458200" y="0"/>
            <a:ext cx="685800" cy="1493520"/>
          </a:xfrm>
          <a:prstGeom prst="rect">
            <a:avLst/>
          </a:prstGeom>
        </p:spPr>
      </p:pic>
      <p:pic>
        <p:nvPicPr>
          <p:cNvPr id="6" name="Picture 5" descr="flowers-461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5364480"/>
            <a:ext cx="685800" cy="1493520"/>
          </a:xfrm>
          <a:prstGeom prst="rect">
            <a:avLst/>
          </a:prstGeom>
        </p:spPr>
      </p:pic>
      <p:pic>
        <p:nvPicPr>
          <p:cNvPr id="7" name="Picture 6" descr="flowers-461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219200"/>
            <a:ext cx="685800" cy="1524000"/>
          </a:xfrm>
          <a:prstGeom prst="rect">
            <a:avLst/>
          </a:prstGeom>
        </p:spPr>
      </p:pic>
      <p:pic>
        <p:nvPicPr>
          <p:cNvPr id="8" name="Picture 7" descr="flowers-461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2667000"/>
            <a:ext cx="685800" cy="1447800"/>
          </a:xfrm>
          <a:prstGeom prst="rect">
            <a:avLst/>
          </a:prstGeom>
        </p:spPr>
      </p:pic>
      <p:pic>
        <p:nvPicPr>
          <p:cNvPr id="9" name="Picture 8" descr="flowers-461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4114800"/>
            <a:ext cx="685800" cy="1295400"/>
          </a:xfrm>
          <a:prstGeom prst="rect">
            <a:avLst/>
          </a:prstGeom>
        </p:spPr>
      </p:pic>
      <p:pic>
        <p:nvPicPr>
          <p:cNvPr id="10" name="Picture 9" descr="flowers-461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458200" y="1219200"/>
            <a:ext cx="685800" cy="1447800"/>
          </a:xfrm>
          <a:prstGeom prst="rect">
            <a:avLst/>
          </a:prstGeom>
        </p:spPr>
      </p:pic>
      <p:pic>
        <p:nvPicPr>
          <p:cNvPr id="11" name="Picture 10" descr="flowers-461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458200" y="2514600"/>
            <a:ext cx="685800" cy="1600200"/>
          </a:xfrm>
          <a:prstGeom prst="rect">
            <a:avLst/>
          </a:prstGeom>
        </p:spPr>
      </p:pic>
      <p:pic>
        <p:nvPicPr>
          <p:cNvPr id="12" name="Picture 11" descr="flowers-461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458200" y="4038600"/>
            <a:ext cx="685800" cy="1371600"/>
          </a:xfrm>
          <a:prstGeom prst="rect">
            <a:avLst/>
          </a:prstGeom>
        </p:spPr>
      </p:pic>
      <p:pic>
        <p:nvPicPr>
          <p:cNvPr id="14" name="Picture 13" descr="untitled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-1"/>
            <a:ext cx="9144000" cy="6822831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</p:pic>
      <p:sp>
        <p:nvSpPr>
          <p:cNvPr id="16" name="Rectangle 15"/>
          <p:cNvSpPr/>
          <p:nvPr/>
        </p:nvSpPr>
        <p:spPr>
          <a:xfrm>
            <a:off x="1" y="152400"/>
            <a:ext cx="9144000" cy="67403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5400" dirty="0" err="1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iæev</a:t>
            </a:r>
            <a:r>
              <a:rPr lang="en-US" sz="5400" dirty="0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 gyw³‡hv×v‡`i </a:t>
            </a:r>
            <a:r>
              <a:rPr lang="en-US" sz="5400" dirty="0" err="1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ejj</a:t>
            </a:r>
            <a:r>
              <a:rPr lang="en-US" sz="5400" dirty="0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5400" dirty="0" err="1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Zviv</a:t>
            </a:r>
            <a:r>
              <a:rPr lang="en-US" sz="5400" dirty="0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 </a:t>
            </a:r>
          </a:p>
          <a:p>
            <a:r>
              <a:rPr lang="en-US" sz="5400" dirty="0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†</a:t>
            </a:r>
            <a:r>
              <a:rPr lang="en-US" sz="5400" dirty="0" err="1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Kv_vq</a:t>
            </a:r>
            <a:r>
              <a:rPr lang="en-US" sz="5400" dirty="0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5400" dirty="0" err="1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hv‡e</a:t>
            </a:r>
            <a:r>
              <a:rPr lang="en-US" sz="5400" dirty="0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| </a:t>
            </a:r>
            <a:r>
              <a:rPr lang="en-US" sz="5400" dirty="0" err="1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Iiv</a:t>
            </a:r>
            <a:r>
              <a:rPr lang="en-US" sz="5400" dirty="0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5400" dirty="0" err="1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ejj</a:t>
            </a:r>
            <a:r>
              <a:rPr lang="en-US" sz="5400" dirty="0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5400" dirty="0" err="1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cvwK¯Ívwb</a:t>
            </a:r>
            <a:endParaRPr lang="en-US" sz="5400" dirty="0" smtClean="0">
              <a:solidFill>
                <a:schemeClr val="bg1"/>
              </a:solidFill>
              <a:latin typeface="SutonnyMJ" pitchFamily="2" charset="0"/>
              <a:cs typeface="SutonnyMJ" pitchFamily="2" charset="0"/>
            </a:endParaRPr>
          </a:p>
          <a:p>
            <a:r>
              <a:rPr lang="en-US" sz="5400" dirty="0" err="1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evwnbxi</a:t>
            </a:r>
            <a:r>
              <a:rPr lang="en-US" sz="5400" dirty="0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5400" dirty="0" err="1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K¨v¤ú</a:t>
            </a:r>
            <a:r>
              <a:rPr lang="en-US" sz="5400" dirty="0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5400" dirty="0" err="1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Avµgb</a:t>
            </a:r>
            <a:r>
              <a:rPr lang="en-US" sz="5400" dirty="0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5400" dirty="0" err="1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Ki‡e</a:t>
            </a:r>
            <a:r>
              <a:rPr lang="en-US" sz="5400" dirty="0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|</a:t>
            </a:r>
          </a:p>
          <a:p>
            <a:r>
              <a:rPr lang="en-US" sz="5400" dirty="0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`</a:t>
            </a:r>
            <a:r>
              <a:rPr lang="en-US" sz="5400" dirty="0" err="1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yB</a:t>
            </a:r>
            <a:r>
              <a:rPr lang="en-US" sz="5400" dirty="0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5400" dirty="0" err="1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R‡bi</a:t>
            </a:r>
            <a:r>
              <a:rPr lang="en-US" sz="5400" dirty="0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 †</a:t>
            </a:r>
            <a:r>
              <a:rPr lang="en-US" sz="5400" dirty="0" err="1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Kv‡j</a:t>
            </a:r>
            <a:r>
              <a:rPr lang="en-US" sz="5400" dirty="0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5400" dirty="0" err="1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ivB‡dj</a:t>
            </a:r>
            <a:r>
              <a:rPr lang="en-US" sz="5400" dirty="0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5400" dirty="0" err="1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w`j</a:t>
            </a:r>
            <a:r>
              <a:rPr lang="en-US" sz="5400" dirty="0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,</a:t>
            </a:r>
          </a:p>
          <a:p>
            <a:r>
              <a:rPr lang="en-US" sz="5400" dirty="0" err="1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Zviv</a:t>
            </a:r>
            <a:r>
              <a:rPr lang="en-US" sz="5400" dirty="0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5400" dirty="0" err="1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ivB‡dj</a:t>
            </a:r>
            <a:r>
              <a:rPr lang="en-US" sz="5400" dirty="0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 ‡</a:t>
            </a:r>
            <a:r>
              <a:rPr lang="en-US" sz="5400" dirty="0" err="1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Kv‡j</a:t>
            </a:r>
            <a:r>
              <a:rPr lang="en-US" sz="5400" dirty="0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5400" dirty="0" err="1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wb‡q</a:t>
            </a:r>
            <a:r>
              <a:rPr lang="en-US" sz="5400" dirty="0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 †`</a:t>
            </a:r>
            <a:r>
              <a:rPr lang="en-US" sz="5400" dirty="0" err="1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Lj</a:t>
            </a:r>
            <a:r>
              <a:rPr lang="en-US" sz="5400" dirty="0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|</a:t>
            </a:r>
          </a:p>
          <a:p>
            <a:r>
              <a:rPr lang="en-US" sz="5400" dirty="0" err="1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gv</a:t>
            </a:r>
            <a:r>
              <a:rPr lang="en-US" sz="5400" dirty="0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5400" dirty="0" err="1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ivbœv</a:t>
            </a:r>
            <a:r>
              <a:rPr lang="en-US" sz="5400" dirty="0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5400" dirty="0" err="1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Povq</a:t>
            </a:r>
            <a:r>
              <a:rPr lang="en-US" sz="5400" dirty="0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| </a:t>
            </a:r>
            <a:r>
              <a:rPr lang="en-US" sz="5400" dirty="0" err="1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ivbœv</a:t>
            </a:r>
            <a:r>
              <a:rPr lang="en-US" sz="5400" dirty="0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 †</a:t>
            </a:r>
            <a:r>
              <a:rPr lang="en-US" sz="5400" dirty="0" err="1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k‡l</a:t>
            </a:r>
            <a:r>
              <a:rPr lang="en-US" sz="5400" dirty="0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5400" dirty="0" err="1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Zv‡`i</a:t>
            </a:r>
            <a:r>
              <a:rPr lang="en-US" sz="5400" dirty="0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 †L‡Z †`</a:t>
            </a:r>
            <a:r>
              <a:rPr lang="en-US" sz="5400" dirty="0" err="1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Iqv</a:t>
            </a:r>
            <a:r>
              <a:rPr lang="en-US" sz="5400" dirty="0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5400" dirty="0" err="1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n‡jv</a:t>
            </a:r>
            <a:r>
              <a:rPr lang="en-US" sz="5400" dirty="0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| </a:t>
            </a:r>
          </a:p>
          <a:p>
            <a:r>
              <a:rPr lang="en-US" sz="5400" dirty="0" err="1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LvIqv</a:t>
            </a:r>
            <a:r>
              <a:rPr lang="en-US" sz="5400" dirty="0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 †</a:t>
            </a:r>
            <a:r>
              <a:rPr lang="en-US" sz="5400" dirty="0" err="1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k‡l</a:t>
            </a:r>
            <a:r>
              <a:rPr lang="en-US" sz="5400" dirty="0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5400" dirty="0" err="1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mvjvg</a:t>
            </a:r>
            <a:r>
              <a:rPr lang="en-US" sz="5400" dirty="0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5400" dirty="0" err="1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K‡i</a:t>
            </a:r>
            <a:r>
              <a:rPr lang="en-US" sz="5400" dirty="0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5400" dirty="0" err="1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Zviv</a:t>
            </a:r>
            <a:r>
              <a:rPr lang="en-US" sz="5400" dirty="0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5400" dirty="0" err="1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P‡j</a:t>
            </a:r>
            <a:r>
              <a:rPr lang="en-US" sz="5400" dirty="0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 ‡</a:t>
            </a:r>
            <a:r>
              <a:rPr lang="en-US" sz="5400" dirty="0" err="1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Mj</a:t>
            </a:r>
            <a:r>
              <a:rPr lang="en-US" sz="5400" dirty="0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|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0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4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8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2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6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0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4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8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42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4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81000" y="304800"/>
            <a:ext cx="8305800" cy="6262509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4400" dirty="0" err="1" smtClean="0">
                <a:latin typeface="SutonnyMJ" pitchFamily="2" charset="0"/>
                <a:cs typeface="SutonnyMJ" pitchFamily="2" charset="0"/>
              </a:rPr>
              <a:t>el©v</a:t>
            </a:r>
            <a:r>
              <a:rPr lang="en-US" sz="4400" dirty="0" smtClean="0">
                <a:latin typeface="SutonnyMJ" pitchFamily="2" charset="0"/>
                <a:cs typeface="SutonnyMJ" pitchFamily="2" charset="0"/>
              </a:rPr>
              <a:t> †</a:t>
            </a:r>
            <a:r>
              <a:rPr lang="en-US" sz="4400" dirty="0" err="1" smtClean="0">
                <a:latin typeface="SutonnyMJ" pitchFamily="2" charset="0"/>
                <a:cs typeface="SutonnyMJ" pitchFamily="2" charset="0"/>
              </a:rPr>
              <a:t>k‡l</a:t>
            </a:r>
            <a:r>
              <a:rPr lang="en-US" sz="44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4400" dirty="0" err="1" smtClean="0">
                <a:latin typeface="SutonnyMJ" pitchFamily="2" charset="0"/>
                <a:cs typeface="SutonnyMJ" pitchFamily="2" charset="0"/>
              </a:rPr>
              <a:t>Avwk</a:t>
            </a:r>
            <a:r>
              <a:rPr lang="en-US" sz="4400" dirty="0" smtClean="0">
                <a:latin typeface="SutonnyMJ" pitchFamily="2" charset="0"/>
                <a:cs typeface="SutonnyMJ" pitchFamily="2" charset="0"/>
              </a:rPr>
              <a:t>¦‡b </a:t>
            </a:r>
            <a:r>
              <a:rPr lang="en-US" sz="4400" dirty="0" err="1" smtClean="0">
                <a:latin typeface="SutonnyMJ" pitchFamily="2" charset="0"/>
                <a:cs typeface="SutonnyMJ" pitchFamily="2" charset="0"/>
              </a:rPr>
              <a:t>wkDwj</a:t>
            </a:r>
            <a:r>
              <a:rPr lang="en-US" sz="4400" dirty="0" smtClean="0">
                <a:latin typeface="SutonnyMJ" pitchFamily="2" charset="0"/>
                <a:cs typeface="SutonnyMJ" pitchFamily="2" charset="0"/>
              </a:rPr>
              <a:t> ‡</a:t>
            </a:r>
            <a:r>
              <a:rPr lang="en-US" sz="4400" dirty="0" err="1" smtClean="0">
                <a:latin typeface="SutonnyMJ" pitchFamily="2" charset="0"/>
                <a:cs typeface="SutonnyMJ" pitchFamily="2" charset="0"/>
              </a:rPr>
              <a:t>dvUv</a:t>
            </a:r>
            <a:r>
              <a:rPr lang="en-US" sz="44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4400" dirty="0" err="1" smtClean="0">
                <a:latin typeface="SutonnyMJ" pitchFamily="2" charset="0"/>
                <a:cs typeface="SutonnyMJ" pitchFamily="2" charset="0"/>
              </a:rPr>
              <a:t>ïiæ</a:t>
            </a:r>
            <a:r>
              <a:rPr lang="en-US" sz="44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4400" dirty="0" err="1" smtClean="0">
                <a:latin typeface="SutonnyMJ" pitchFamily="2" charset="0"/>
                <a:cs typeface="SutonnyMJ" pitchFamily="2" charset="0"/>
              </a:rPr>
              <a:t>n‡q‡Q</a:t>
            </a:r>
            <a:r>
              <a:rPr lang="en-US" sz="4400" dirty="0" smtClean="0">
                <a:latin typeface="SutonnyMJ" pitchFamily="2" charset="0"/>
                <a:cs typeface="SutonnyMJ" pitchFamily="2" charset="0"/>
              </a:rPr>
              <a:t>|</a:t>
            </a:r>
          </a:p>
          <a:p>
            <a:r>
              <a:rPr lang="en-US" sz="4400" dirty="0" err="1" smtClean="0">
                <a:latin typeface="SutonnyMJ" pitchFamily="2" charset="0"/>
                <a:cs typeface="SutonnyMJ" pitchFamily="2" charset="0"/>
              </a:rPr>
              <a:t>GKw`b</a:t>
            </a:r>
            <a:r>
              <a:rPr lang="en-US" sz="44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4400" dirty="0" err="1" smtClean="0">
                <a:latin typeface="SutonnyMJ" pitchFamily="2" charset="0"/>
                <a:cs typeface="SutonnyMJ" pitchFamily="2" charset="0"/>
              </a:rPr>
              <a:t>iv‡Z</a:t>
            </a:r>
            <a:r>
              <a:rPr lang="en-US" sz="4400" dirty="0" smtClean="0">
                <a:latin typeface="SutonnyMJ" pitchFamily="2" charset="0"/>
                <a:cs typeface="SutonnyMJ" pitchFamily="2" charset="0"/>
              </a:rPr>
              <a:t> `</a:t>
            </a:r>
            <a:r>
              <a:rPr lang="en-US" sz="4400" dirty="0" err="1" smtClean="0">
                <a:latin typeface="SutonnyMJ" pitchFamily="2" charset="0"/>
                <a:cs typeface="SutonnyMJ" pitchFamily="2" charset="0"/>
              </a:rPr>
              <a:t>iRvq</a:t>
            </a:r>
            <a:r>
              <a:rPr lang="en-US" sz="44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4400" dirty="0" err="1" smtClean="0">
                <a:latin typeface="SutonnyMJ" pitchFamily="2" charset="0"/>
                <a:cs typeface="SutonnyMJ" pitchFamily="2" charset="0"/>
              </a:rPr>
              <a:t>UzKUzK</a:t>
            </a:r>
            <a:r>
              <a:rPr lang="en-US" sz="44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4400" dirty="0" err="1" smtClean="0">
                <a:latin typeface="SutonnyMJ" pitchFamily="2" charset="0"/>
                <a:cs typeface="SutonnyMJ" pitchFamily="2" charset="0"/>
              </a:rPr>
              <a:t>kã</a:t>
            </a:r>
            <a:r>
              <a:rPr lang="en-US" sz="44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4400" dirty="0" err="1" smtClean="0">
                <a:latin typeface="SutonnyMJ" pitchFamily="2" charset="0"/>
                <a:cs typeface="SutonnyMJ" pitchFamily="2" charset="0"/>
              </a:rPr>
              <a:t>nq</a:t>
            </a:r>
            <a:r>
              <a:rPr lang="en-US" sz="4400" dirty="0" smtClean="0">
                <a:latin typeface="SutonnyMJ" pitchFamily="2" charset="0"/>
                <a:cs typeface="SutonnyMJ" pitchFamily="2" charset="0"/>
              </a:rPr>
              <a:t>| </a:t>
            </a:r>
            <a:r>
              <a:rPr lang="en-US" sz="4400" dirty="0" err="1" smtClean="0">
                <a:latin typeface="SutonnyMJ" pitchFamily="2" charset="0"/>
                <a:cs typeface="SutonnyMJ" pitchFamily="2" charset="0"/>
              </a:rPr>
              <a:t>LyKzgwbiv</a:t>
            </a:r>
            <a:r>
              <a:rPr lang="en-US" sz="4400" dirty="0" smtClean="0">
                <a:latin typeface="SutonnyMJ" pitchFamily="2" charset="0"/>
                <a:cs typeface="SutonnyMJ" pitchFamily="2" charset="0"/>
              </a:rPr>
              <a:t> `</a:t>
            </a:r>
            <a:r>
              <a:rPr lang="en-US" sz="4400" dirty="0" err="1" smtClean="0">
                <a:latin typeface="SutonnyMJ" pitchFamily="2" charset="0"/>
                <a:cs typeface="SutonnyMJ" pitchFamily="2" charset="0"/>
              </a:rPr>
              <a:t>iRv</a:t>
            </a:r>
            <a:r>
              <a:rPr lang="en-US" sz="4400" dirty="0" smtClean="0">
                <a:latin typeface="SutonnyMJ" pitchFamily="2" charset="0"/>
                <a:cs typeface="SutonnyMJ" pitchFamily="2" charset="0"/>
              </a:rPr>
              <a:t> †</a:t>
            </a:r>
            <a:r>
              <a:rPr lang="en-US" sz="4400" dirty="0" err="1" smtClean="0">
                <a:latin typeface="SutonnyMJ" pitchFamily="2" charset="0"/>
                <a:cs typeface="SutonnyMJ" pitchFamily="2" charset="0"/>
              </a:rPr>
              <a:t>Lvj</a:t>
            </a:r>
            <a:r>
              <a:rPr lang="en-US" sz="4400" dirty="0" smtClean="0">
                <a:latin typeface="SutonnyMJ" pitchFamily="2" charset="0"/>
                <a:cs typeface="SutonnyMJ" pitchFamily="2" charset="0"/>
              </a:rPr>
              <a:t>| `</a:t>
            </a:r>
            <a:r>
              <a:rPr lang="en-US" sz="4400" dirty="0" err="1" smtClean="0">
                <a:latin typeface="SutonnyMJ" pitchFamily="2" charset="0"/>
                <a:cs typeface="SutonnyMJ" pitchFamily="2" charset="0"/>
              </a:rPr>
              <a:t>yB</a:t>
            </a:r>
            <a:r>
              <a:rPr lang="en-US" sz="4400" dirty="0" smtClean="0">
                <a:latin typeface="SutonnyMJ" pitchFamily="2" charset="0"/>
                <a:cs typeface="SutonnyMJ" pitchFamily="2" charset="0"/>
              </a:rPr>
              <a:t> †</a:t>
            </a:r>
            <a:r>
              <a:rPr lang="en-US" sz="4400" dirty="0" err="1" smtClean="0">
                <a:latin typeface="SutonnyMJ" pitchFamily="2" charset="0"/>
                <a:cs typeface="SutonnyMJ" pitchFamily="2" charset="0"/>
              </a:rPr>
              <a:t>evb</a:t>
            </a:r>
            <a:r>
              <a:rPr lang="en-US" sz="4400" dirty="0" smtClean="0">
                <a:latin typeface="SutonnyMJ" pitchFamily="2" charset="0"/>
                <a:cs typeface="SutonnyMJ" pitchFamily="2" charset="0"/>
              </a:rPr>
              <a:t> `</a:t>
            </a:r>
            <a:r>
              <a:rPr lang="en-US" sz="4400" dirty="0" err="1" smtClean="0">
                <a:latin typeface="SutonnyMJ" pitchFamily="2" charset="0"/>
                <a:cs typeface="SutonnyMJ" pitchFamily="2" charset="0"/>
              </a:rPr>
              <a:t>iRv</a:t>
            </a:r>
            <a:r>
              <a:rPr lang="en-US" sz="4400" dirty="0" smtClean="0">
                <a:latin typeface="SutonnyMJ" pitchFamily="2" charset="0"/>
                <a:cs typeface="SutonnyMJ" pitchFamily="2" charset="0"/>
              </a:rPr>
              <a:t> †</a:t>
            </a:r>
            <a:r>
              <a:rPr lang="en-US" sz="4400" dirty="0" err="1" smtClean="0">
                <a:latin typeface="SutonnyMJ" pitchFamily="2" charset="0"/>
                <a:cs typeface="SutonnyMJ" pitchFamily="2" charset="0"/>
              </a:rPr>
              <a:t>Lv‡j</a:t>
            </a:r>
            <a:r>
              <a:rPr lang="en-US" sz="4400" dirty="0" smtClean="0">
                <a:latin typeface="SutonnyMJ" pitchFamily="2" charset="0"/>
                <a:cs typeface="SutonnyMJ" pitchFamily="2" charset="0"/>
              </a:rPr>
              <a:t> †`‡L gyw³‡hv×viv </a:t>
            </a:r>
            <a:r>
              <a:rPr lang="en-US" sz="4400" dirty="0" err="1" smtClean="0">
                <a:latin typeface="SutonnyMJ" pitchFamily="2" charset="0"/>
                <a:cs typeface="SutonnyMJ" pitchFamily="2" charset="0"/>
              </a:rPr>
              <a:t>G‡m‡Q</a:t>
            </a:r>
            <a:r>
              <a:rPr lang="en-US" sz="4400" dirty="0" smtClean="0">
                <a:latin typeface="SutonnyMJ" pitchFamily="2" charset="0"/>
                <a:cs typeface="SutonnyMJ" pitchFamily="2" charset="0"/>
              </a:rPr>
              <a:t>| </a:t>
            </a:r>
            <a:r>
              <a:rPr lang="en-US" sz="4400" dirty="0" err="1" smtClean="0">
                <a:latin typeface="SutonnyMJ" pitchFamily="2" charset="0"/>
                <a:cs typeface="SutonnyMJ" pitchFamily="2" charset="0"/>
              </a:rPr>
              <a:t>fvZ</a:t>
            </a:r>
            <a:r>
              <a:rPr lang="en-US" sz="44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4400" dirty="0" err="1" smtClean="0">
                <a:latin typeface="SutonnyMJ" pitchFamily="2" charset="0"/>
                <a:cs typeface="SutonnyMJ" pitchFamily="2" charset="0"/>
              </a:rPr>
              <a:t>Lvq</a:t>
            </a:r>
            <a:r>
              <a:rPr lang="en-US" sz="4400" dirty="0" smtClean="0">
                <a:latin typeface="SutonnyMJ" pitchFamily="2" charset="0"/>
                <a:cs typeface="SutonnyMJ" pitchFamily="2" charset="0"/>
              </a:rPr>
              <a:t>| </a:t>
            </a:r>
            <a:r>
              <a:rPr lang="en-US" sz="4400" dirty="0" err="1" smtClean="0">
                <a:latin typeface="SutonnyMJ" pitchFamily="2" charset="0"/>
                <a:cs typeface="SutonnyMJ" pitchFamily="2" charset="0"/>
              </a:rPr>
              <a:t>bq‡Zv</a:t>
            </a:r>
            <a:r>
              <a:rPr lang="en-US" sz="44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4400" dirty="0" err="1" smtClean="0">
                <a:latin typeface="SutonnyMJ" pitchFamily="2" charset="0"/>
                <a:cs typeface="SutonnyMJ" pitchFamily="2" charset="0"/>
              </a:rPr>
              <a:t>GKUz</a:t>
            </a:r>
            <a:r>
              <a:rPr lang="en-US" sz="44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4400" dirty="0" err="1" smtClean="0">
                <a:latin typeface="SutonnyMJ" pitchFamily="2" charset="0"/>
                <a:cs typeface="SutonnyMJ" pitchFamily="2" charset="0"/>
              </a:rPr>
              <a:t>mgq</a:t>
            </a:r>
            <a:r>
              <a:rPr lang="en-US" sz="44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4400" dirty="0" err="1" smtClean="0">
                <a:latin typeface="SutonnyMJ" pitchFamily="2" charset="0"/>
                <a:cs typeface="SutonnyMJ" pitchFamily="2" charset="0"/>
              </a:rPr>
              <a:t>Nywg‡q</a:t>
            </a:r>
            <a:r>
              <a:rPr lang="en-US" sz="44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4400" dirty="0" err="1" smtClean="0">
                <a:latin typeface="SutonnyMJ" pitchFamily="2" charset="0"/>
                <a:cs typeface="SutonnyMJ" pitchFamily="2" charset="0"/>
              </a:rPr>
              <a:t>iv‡Zi</a:t>
            </a:r>
            <a:r>
              <a:rPr lang="en-US" sz="44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4400" dirty="0" err="1" smtClean="0">
                <a:latin typeface="SutonnyMJ" pitchFamily="2" charset="0"/>
                <a:cs typeface="SutonnyMJ" pitchFamily="2" charset="0"/>
              </a:rPr>
              <a:t>AÜKv‡i</a:t>
            </a:r>
            <a:r>
              <a:rPr lang="en-US" sz="44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4400" dirty="0" err="1" smtClean="0">
                <a:latin typeface="SutonnyMJ" pitchFamily="2" charset="0"/>
                <a:cs typeface="SutonnyMJ" pitchFamily="2" charset="0"/>
              </a:rPr>
              <a:t>Avevi</a:t>
            </a:r>
            <a:r>
              <a:rPr lang="en-US" sz="44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4400" dirty="0" err="1" smtClean="0">
                <a:latin typeface="SutonnyMJ" pitchFamily="2" charset="0"/>
                <a:cs typeface="SutonnyMJ" pitchFamily="2" charset="0"/>
              </a:rPr>
              <a:t>P‡j</a:t>
            </a:r>
            <a:r>
              <a:rPr lang="en-US" sz="44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4400" dirty="0" err="1" smtClean="0">
                <a:latin typeface="SutonnyMJ" pitchFamily="2" charset="0"/>
                <a:cs typeface="SutonnyMJ" pitchFamily="2" charset="0"/>
              </a:rPr>
              <a:t>hvq</a:t>
            </a:r>
            <a:r>
              <a:rPr lang="en-US" sz="4400" dirty="0" smtClean="0">
                <a:latin typeface="SutonnyMJ" pitchFamily="2" charset="0"/>
                <a:cs typeface="SutonnyMJ" pitchFamily="2" charset="0"/>
              </a:rPr>
              <a:t>| </a:t>
            </a:r>
            <a:r>
              <a:rPr lang="en-US" sz="4400" dirty="0" err="1" smtClean="0">
                <a:latin typeface="SutonnyMJ" pitchFamily="2" charset="0"/>
                <a:cs typeface="SutonnyMJ" pitchFamily="2" charset="0"/>
              </a:rPr>
              <a:t>Pviw`‡K</a:t>
            </a:r>
            <a:r>
              <a:rPr lang="en-US" sz="4400" dirty="0" smtClean="0">
                <a:latin typeface="SutonnyMJ" pitchFamily="2" charset="0"/>
                <a:cs typeface="SutonnyMJ" pitchFamily="2" charset="0"/>
              </a:rPr>
              <a:t> †</a:t>
            </a:r>
            <a:r>
              <a:rPr lang="en-US" sz="4400" dirty="0" err="1" smtClean="0">
                <a:latin typeface="SutonnyMJ" pitchFamily="2" charset="0"/>
                <a:cs typeface="SutonnyMJ" pitchFamily="2" charset="0"/>
              </a:rPr>
              <a:t>NviZi</a:t>
            </a:r>
            <a:r>
              <a:rPr lang="en-US" sz="44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4400" dirty="0" err="1" smtClean="0">
                <a:latin typeface="SutonnyMJ" pitchFamily="2" charset="0"/>
                <a:cs typeface="SutonnyMJ" pitchFamily="2" charset="0"/>
              </a:rPr>
              <a:t>hy</a:t>
            </a:r>
            <a:r>
              <a:rPr lang="en-US" sz="4400" dirty="0" smtClean="0">
                <a:latin typeface="SutonnyMJ" pitchFamily="2" charset="0"/>
                <a:cs typeface="SutonnyMJ" pitchFamily="2" charset="0"/>
              </a:rPr>
              <a:t>× </a:t>
            </a:r>
            <a:r>
              <a:rPr lang="en-US" sz="4400" dirty="0" err="1" smtClean="0">
                <a:latin typeface="SutonnyMJ" pitchFamily="2" charset="0"/>
                <a:cs typeface="SutonnyMJ" pitchFamily="2" charset="0"/>
              </a:rPr>
              <a:t>P‡j‡Q</a:t>
            </a:r>
            <a:r>
              <a:rPr lang="en-US" sz="4400" dirty="0" smtClean="0">
                <a:latin typeface="SutonnyMJ" pitchFamily="2" charset="0"/>
                <a:cs typeface="SutonnyMJ" pitchFamily="2" charset="0"/>
              </a:rPr>
              <a:t>| </a:t>
            </a:r>
            <a:r>
              <a:rPr lang="en-US" sz="4400" dirty="0" err="1" smtClean="0">
                <a:latin typeface="SutonnyMJ" pitchFamily="2" charset="0"/>
                <a:cs typeface="SutonnyMJ" pitchFamily="2" charset="0"/>
              </a:rPr>
              <a:t>iægv</a:t>
            </a:r>
            <a:r>
              <a:rPr lang="en-US" sz="44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4400" dirty="0" err="1" smtClean="0">
                <a:latin typeface="SutonnyMJ" pitchFamily="2" charset="0"/>
                <a:cs typeface="SutonnyMJ" pitchFamily="2" charset="0"/>
              </a:rPr>
              <a:t>Avi</a:t>
            </a:r>
            <a:r>
              <a:rPr lang="en-US" sz="44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4400" dirty="0" err="1" smtClean="0">
                <a:latin typeface="SutonnyMJ" pitchFamily="2" charset="0"/>
                <a:cs typeface="SutonnyMJ" pitchFamily="2" charset="0"/>
              </a:rPr>
              <a:t>iæev</a:t>
            </a:r>
            <a:r>
              <a:rPr lang="en-US" sz="44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4400" dirty="0" err="1" smtClean="0">
                <a:latin typeface="SutonnyMJ" pitchFamily="2" charset="0"/>
                <a:cs typeface="SutonnyMJ" pitchFamily="2" charset="0"/>
              </a:rPr>
              <a:t>wVKgZ</a:t>
            </a:r>
            <a:r>
              <a:rPr lang="en-US" sz="44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4400" dirty="0" err="1" smtClean="0">
                <a:latin typeface="SutonnyMJ" pitchFamily="2" charset="0"/>
                <a:cs typeface="SutonnyMJ" pitchFamily="2" charset="0"/>
              </a:rPr>
              <a:t>Nygv‡Z</a:t>
            </a:r>
            <a:r>
              <a:rPr lang="en-US" sz="44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4400" dirty="0" err="1" smtClean="0">
                <a:latin typeface="SutonnyMJ" pitchFamily="2" charset="0"/>
                <a:cs typeface="SutonnyMJ" pitchFamily="2" charset="0"/>
              </a:rPr>
              <a:t>cv‡i</a:t>
            </a:r>
            <a:r>
              <a:rPr lang="en-US" sz="44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4400" dirty="0" err="1" smtClean="0">
                <a:latin typeface="SutonnyMJ" pitchFamily="2" charset="0"/>
                <a:cs typeface="SutonnyMJ" pitchFamily="2" charset="0"/>
              </a:rPr>
              <a:t>bv|`yB</a:t>
            </a:r>
            <a:r>
              <a:rPr lang="en-US" sz="4400" dirty="0" smtClean="0">
                <a:latin typeface="SutonnyMJ" pitchFamily="2" charset="0"/>
                <a:cs typeface="SutonnyMJ" pitchFamily="2" charset="0"/>
              </a:rPr>
              <a:t> †</a:t>
            </a:r>
            <a:r>
              <a:rPr lang="en-US" sz="4400" dirty="0" err="1" smtClean="0">
                <a:latin typeface="SutonnyMJ" pitchFamily="2" charset="0"/>
                <a:cs typeface="SutonnyMJ" pitchFamily="2" charset="0"/>
              </a:rPr>
              <a:t>evb</a:t>
            </a:r>
            <a:r>
              <a:rPr lang="en-US" sz="44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4400" dirty="0" err="1" smtClean="0">
                <a:latin typeface="SutonnyMJ" pitchFamily="2" charset="0"/>
                <a:cs typeface="SutonnyMJ" pitchFamily="2" charset="0"/>
              </a:rPr>
              <a:t>A‡cÿv</a:t>
            </a:r>
            <a:r>
              <a:rPr lang="en-US" sz="44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4400" dirty="0" err="1" smtClean="0">
                <a:latin typeface="SutonnyMJ" pitchFamily="2" charset="0"/>
                <a:cs typeface="SutonnyMJ" pitchFamily="2" charset="0"/>
              </a:rPr>
              <a:t>K‡i</a:t>
            </a:r>
            <a:r>
              <a:rPr lang="en-US" sz="44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4400" dirty="0" err="1" smtClean="0">
                <a:latin typeface="SutonnyMJ" pitchFamily="2" charset="0"/>
                <a:cs typeface="SutonnyMJ" pitchFamily="2" charset="0"/>
              </a:rPr>
              <a:t>GKwU</a:t>
            </a:r>
            <a:r>
              <a:rPr lang="en-US" sz="44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4400" dirty="0" err="1" smtClean="0">
                <a:latin typeface="SutonnyMJ" pitchFamily="2" charset="0"/>
                <a:cs typeface="SutonnyMJ" pitchFamily="2" charset="0"/>
              </a:rPr>
              <a:t>WvK</a:t>
            </a:r>
            <a:r>
              <a:rPr lang="en-US" sz="4400" dirty="0" smtClean="0">
                <a:latin typeface="SutonnyMJ" pitchFamily="2" charset="0"/>
                <a:cs typeface="SutonnyMJ" pitchFamily="2" charset="0"/>
              </a:rPr>
              <a:t> †</a:t>
            </a:r>
            <a:r>
              <a:rPr lang="en-US" sz="4400" dirty="0" err="1" smtClean="0">
                <a:latin typeface="SutonnyMJ" pitchFamily="2" charset="0"/>
                <a:cs typeface="SutonnyMJ" pitchFamily="2" charset="0"/>
              </a:rPr>
              <a:t>kvbvi</a:t>
            </a:r>
            <a:r>
              <a:rPr lang="en-US" sz="44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4400" dirty="0" err="1" smtClean="0">
                <a:latin typeface="SutonnyMJ" pitchFamily="2" charset="0"/>
                <a:cs typeface="SutonnyMJ" pitchFamily="2" charset="0"/>
              </a:rPr>
              <a:t>Rb¨,-LyKzgwbiv</a:t>
            </a:r>
            <a:r>
              <a:rPr lang="en-US" sz="4400" dirty="0" smtClean="0">
                <a:latin typeface="SutonnyMJ" pitchFamily="2" charset="0"/>
                <a:cs typeface="SutonnyMJ" pitchFamily="2" charset="0"/>
              </a:rPr>
              <a:t> `</a:t>
            </a:r>
            <a:r>
              <a:rPr lang="en-US" sz="4400" dirty="0" err="1" smtClean="0">
                <a:latin typeface="SutonnyMJ" pitchFamily="2" charset="0"/>
                <a:cs typeface="SutonnyMJ" pitchFamily="2" charset="0"/>
              </a:rPr>
              <a:t>iRv</a:t>
            </a:r>
            <a:r>
              <a:rPr lang="en-US" sz="4400" dirty="0" smtClean="0">
                <a:latin typeface="SutonnyMJ" pitchFamily="2" charset="0"/>
                <a:cs typeface="SutonnyMJ" pitchFamily="2" charset="0"/>
              </a:rPr>
              <a:t> †</a:t>
            </a:r>
            <a:r>
              <a:rPr lang="en-US" sz="4400" dirty="0" err="1" smtClean="0">
                <a:latin typeface="SutonnyMJ" pitchFamily="2" charset="0"/>
                <a:cs typeface="SutonnyMJ" pitchFamily="2" charset="0"/>
              </a:rPr>
              <a:t>Lvj</a:t>
            </a:r>
            <a:r>
              <a:rPr lang="en-US" sz="4400" dirty="0" smtClean="0">
                <a:latin typeface="SutonnyMJ" pitchFamily="2" charset="0"/>
                <a:cs typeface="SutonnyMJ" pitchFamily="2" charset="0"/>
              </a:rPr>
              <a:t>, </a:t>
            </a:r>
            <a:r>
              <a:rPr lang="en-US" sz="4400" dirty="0" err="1" smtClean="0">
                <a:latin typeface="SutonnyMJ" pitchFamily="2" charset="0"/>
                <a:cs typeface="SutonnyMJ" pitchFamily="2" charset="0"/>
              </a:rPr>
              <a:t>Avgiv</a:t>
            </a:r>
            <a:r>
              <a:rPr lang="en-US" sz="4400" dirty="0" smtClean="0">
                <a:latin typeface="SutonnyMJ" pitchFamily="2" charset="0"/>
                <a:cs typeface="SutonnyMJ" pitchFamily="2" charset="0"/>
              </a:rPr>
              <a:t> gyw³‡hv×v|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xit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in)">
                                      <p:cBhvr>
                                        <p:cTn id="11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2" grpId="1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tx2">
                <a:lumMod val="60000"/>
                <a:lumOff val="4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7200" y="381000"/>
            <a:ext cx="8229600" cy="60778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600" dirty="0" smtClean="0">
                <a:latin typeface="SutonnyMJ" pitchFamily="2" charset="0"/>
                <a:cs typeface="SutonnyMJ" pitchFamily="2" charset="0"/>
              </a:rPr>
              <a:t>kãv_©,evK¨ iPbv, wecixZ kã         I  cÖ‡kœi DËi Av‡jvPbv Kiv n‡jv| </a:t>
            </a:r>
            <a:endParaRPr lang="en-US" sz="9600" dirty="0">
              <a:latin typeface="SutonnyMJ" pitchFamily="2" charset="0"/>
              <a:cs typeface="SutonnyMJ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xit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in)">
                                      <p:cBhvr>
                                        <p:cTn id="11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9144000" cy="6863417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4000" dirty="0" smtClean="0">
                <a:latin typeface="SutonnyMJ" pitchFamily="2" charset="0"/>
                <a:cs typeface="SutonnyMJ" pitchFamily="2" charset="0"/>
              </a:rPr>
              <a:t>                                                       †</a:t>
            </a:r>
            <a:r>
              <a:rPr lang="en-US" sz="4000" dirty="0" err="1" smtClean="0">
                <a:latin typeface="SutonnyMJ" pitchFamily="2" charset="0"/>
                <a:cs typeface="SutonnyMJ" pitchFamily="2" charset="0"/>
              </a:rPr>
              <a:t>Zvgv‡`i</a:t>
            </a:r>
            <a:r>
              <a:rPr lang="en-US" sz="40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4000" dirty="0" err="1" smtClean="0">
                <a:latin typeface="SutonnyMJ" pitchFamily="2" charset="0"/>
                <a:cs typeface="SutonnyMJ" pitchFamily="2" charset="0"/>
              </a:rPr>
              <a:t>evsjv</a:t>
            </a:r>
            <a:r>
              <a:rPr lang="en-US" sz="40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4000" dirty="0" err="1" smtClean="0">
                <a:latin typeface="SutonnyMJ" pitchFamily="2" charset="0"/>
                <a:cs typeface="SutonnyMJ" pitchFamily="2" charset="0"/>
              </a:rPr>
              <a:t>eB‡qiÔA‡cÿvÕ</a:t>
            </a:r>
            <a:r>
              <a:rPr lang="en-US" sz="4000" dirty="0" smtClean="0">
                <a:latin typeface="SutonnyMJ" pitchFamily="2" charset="0"/>
                <a:cs typeface="SutonnyMJ" pitchFamily="2" charset="0"/>
              </a:rPr>
              <a:t>                                              </a:t>
            </a:r>
            <a:r>
              <a:rPr lang="en-US" sz="4000" dirty="0" err="1" smtClean="0">
                <a:latin typeface="SutonnyMJ" pitchFamily="2" charset="0"/>
                <a:cs typeface="SutonnyMJ" pitchFamily="2" charset="0"/>
              </a:rPr>
              <a:t>cv‡Vi</a:t>
            </a:r>
            <a:r>
              <a:rPr lang="en-US" sz="4000" dirty="0" smtClean="0">
                <a:latin typeface="SutonnyMJ" pitchFamily="2" charset="0"/>
                <a:cs typeface="SutonnyMJ" pitchFamily="2" charset="0"/>
              </a:rPr>
              <a:t> Ask </a:t>
            </a:r>
            <a:r>
              <a:rPr lang="en-US" sz="4000" dirty="0" smtClean="0">
                <a:latin typeface="SutonnyMJ" pitchFamily="2" charset="0"/>
                <a:cs typeface="SutonnyMJ" pitchFamily="2" charset="0"/>
                <a:sym typeface="Wingdings" pitchFamily="2" charset="2"/>
              </a:rPr>
              <a:t>(1)</a:t>
            </a:r>
            <a:r>
              <a:rPr lang="en-US" sz="4000" dirty="0" err="1" smtClean="0">
                <a:latin typeface="SutonnyMJ" pitchFamily="2" charset="0"/>
                <a:cs typeface="SutonnyMJ" pitchFamily="2" charset="0"/>
                <a:sym typeface="Wingdings" pitchFamily="2" charset="2"/>
              </a:rPr>
              <a:t>iæev</a:t>
            </a:r>
            <a:r>
              <a:rPr lang="en-US" sz="4000" dirty="0" smtClean="0">
                <a:latin typeface="SutonnyMJ" pitchFamily="2" charset="0"/>
                <a:cs typeface="SutonnyMJ" pitchFamily="2" charset="0"/>
                <a:sym typeface="Wingdings" pitchFamily="2" charset="2"/>
              </a:rPr>
              <a:t> </a:t>
            </a:r>
            <a:r>
              <a:rPr lang="en-US" sz="4000" dirty="0" err="1" smtClean="0">
                <a:latin typeface="SutonnyMJ" pitchFamily="2" charset="0"/>
                <a:cs typeface="SutonnyMJ" pitchFamily="2" charset="0"/>
                <a:sym typeface="Wingdings" pitchFamily="2" charset="2"/>
              </a:rPr>
              <a:t>iægvi</a:t>
            </a:r>
            <a:r>
              <a:rPr lang="en-US" sz="4000" dirty="0" smtClean="0">
                <a:latin typeface="SutonnyMJ" pitchFamily="2" charset="0"/>
                <a:cs typeface="SutonnyMJ" pitchFamily="2" charset="0"/>
                <a:sym typeface="Wingdings" pitchFamily="2" charset="2"/>
              </a:rPr>
              <a:t> </a:t>
            </a:r>
            <a:r>
              <a:rPr lang="en-US" sz="4000" dirty="0" err="1" smtClean="0">
                <a:latin typeface="SutonnyMJ" pitchFamily="2" charset="0"/>
                <a:cs typeface="SutonnyMJ" pitchFamily="2" charset="0"/>
                <a:sym typeface="Wingdings" pitchFamily="2" charset="2"/>
              </a:rPr>
              <a:t>nvZ</a:t>
            </a:r>
            <a:r>
              <a:rPr lang="en-US" sz="4000" dirty="0" smtClean="0">
                <a:latin typeface="SutonnyMJ" pitchFamily="2" charset="0"/>
                <a:cs typeface="SutonnyMJ" pitchFamily="2" charset="0"/>
                <a:sym typeface="Wingdings" pitchFamily="2" charset="2"/>
              </a:rPr>
              <a:t> </a:t>
            </a:r>
            <a:r>
              <a:rPr lang="en-US" sz="4000" dirty="0" err="1" smtClean="0">
                <a:latin typeface="SutonnyMJ" pitchFamily="2" charset="0"/>
                <a:cs typeface="SutonnyMJ" pitchFamily="2" charset="0"/>
                <a:sym typeface="Wingdings" pitchFamily="2" charset="2"/>
              </a:rPr>
              <a:t>a‡I</a:t>
            </a:r>
            <a:r>
              <a:rPr lang="en-US" sz="4000" dirty="0" smtClean="0">
                <a:latin typeface="SutonnyMJ" pitchFamily="2" charset="0"/>
                <a:cs typeface="SutonnyMJ" pitchFamily="2" charset="0"/>
                <a:sym typeface="Wingdings" pitchFamily="2" charset="2"/>
              </a:rPr>
              <a:t> </a:t>
            </a:r>
            <a:r>
              <a:rPr lang="en-US" sz="4000" dirty="0" err="1" smtClean="0">
                <a:latin typeface="SutonnyMJ" pitchFamily="2" charset="0"/>
                <a:cs typeface="SutonnyMJ" pitchFamily="2" charset="0"/>
                <a:sym typeface="Wingdings" pitchFamily="2" charset="2"/>
              </a:rPr>
              <a:t>SuvwK‡q</a:t>
            </a:r>
            <a:r>
              <a:rPr lang="en-US" sz="4000" dirty="0" smtClean="0">
                <a:latin typeface="SutonnyMJ" pitchFamily="2" charset="0"/>
                <a:cs typeface="SutonnyMJ" pitchFamily="2" charset="0"/>
                <a:sym typeface="Wingdings" pitchFamily="2" charset="2"/>
              </a:rPr>
              <a:t> </a:t>
            </a:r>
            <a:r>
              <a:rPr lang="en-US" sz="4000" dirty="0" err="1" smtClean="0">
                <a:latin typeface="SutonnyMJ" pitchFamily="2" charset="0"/>
                <a:cs typeface="SutonnyMJ" pitchFamily="2" charset="0"/>
                <a:sym typeface="Wingdings" pitchFamily="2" charset="2"/>
              </a:rPr>
              <a:t>e‡j</a:t>
            </a:r>
            <a:r>
              <a:rPr lang="en-US" sz="4000" dirty="0" smtClean="0">
                <a:latin typeface="SutonnyMJ" pitchFamily="2" charset="0"/>
                <a:cs typeface="SutonnyMJ" pitchFamily="2" charset="0"/>
                <a:sym typeface="Wingdings" pitchFamily="2" charset="2"/>
              </a:rPr>
              <a:t>,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</a:t>
            </a:r>
            <a:r>
              <a:rPr lang="en-US" sz="4000" dirty="0" err="1" smtClean="0">
                <a:latin typeface="SutonnyMJ" pitchFamily="2" charset="0"/>
                <a:cs typeface="SutonnyMJ" pitchFamily="2" charset="0"/>
                <a:sym typeface="Wingdings" pitchFamily="2" charset="2"/>
              </a:rPr>
              <a:t>LyKzgwbiv</a:t>
            </a:r>
            <a:r>
              <a:rPr lang="en-US" sz="4000" dirty="0" smtClean="0">
                <a:latin typeface="SutonnyMJ" pitchFamily="2" charset="0"/>
                <a:cs typeface="SutonnyMJ" pitchFamily="2" charset="0"/>
                <a:sym typeface="Wingdings" pitchFamily="2" charset="2"/>
              </a:rPr>
              <a:t> `</a:t>
            </a:r>
            <a:r>
              <a:rPr lang="en-US" sz="4000" dirty="0" err="1" smtClean="0">
                <a:latin typeface="SutonnyMJ" pitchFamily="2" charset="0"/>
                <a:cs typeface="SutonnyMJ" pitchFamily="2" charset="0"/>
                <a:sym typeface="Wingdings" pitchFamily="2" charset="2"/>
              </a:rPr>
              <a:t>iRv</a:t>
            </a:r>
            <a:r>
              <a:rPr lang="en-US" sz="4000" dirty="0" smtClean="0">
                <a:latin typeface="SutonnyMJ" pitchFamily="2" charset="0"/>
                <a:cs typeface="SutonnyMJ" pitchFamily="2" charset="0"/>
                <a:sym typeface="Wingdings" pitchFamily="2" charset="2"/>
              </a:rPr>
              <a:t> †</a:t>
            </a:r>
            <a:r>
              <a:rPr lang="en-US" sz="4000" dirty="0" err="1" smtClean="0">
                <a:latin typeface="SutonnyMJ" pitchFamily="2" charset="0"/>
                <a:cs typeface="SutonnyMJ" pitchFamily="2" charset="0"/>
                <a:sym typeface="Wingdings" pitchFamily="2" charset="2"/>
              </a:rPr>
              <a:t>Lvj</a:t>
            </a:r>
            <a:r>
              <a:rPr lang="en-US" sz="4000" dirty="0" smtClean="0">
                <a:latin typeface="SutonnyMJ" pitchFamily="2" charset="0"/>
                <a:cs typeface="SutonnyMJ" pitchFamily="2" charset="0"/>
                <a:sym typeface="Wingdings" pitchFamily="2" charset="2"/>
              </a:rPr>
              <a:t> </a:t>
            </a:r>
            <a:r>
              <a:rPr lang="en-US" sz="4000" dirty="0" err="1" smtClean="0">
                <a:latin typeface="SutonnyMJ" pitchFamily="2" charset="0"/>
                <a:cs typeface="SutonnyMJ" pitchFamily="2" charset="0"/>
                <a:sym typeface="Wingdings" pitchFamily="2" charset="2"/>
              </a:rPr>
              <a:t>Avgiv</a:t>
            </a:r>
            <a:r>
              <a:rPr lang="en-US" sz="4000" dirty="0" smtClean="0">
                <a:latin typeface="SutonnyMJ" pitchFamily="2" charset="0"/>
                <a:cs typeface="SutonnyMJ" pitchFamily="2" charset="0"/>
                <a:sym typeface="Wingdings" pitchFamily="2" charset="2"/>
              </a:rPr>
              <a:t> gyw³‡hv×v-ch©šÍ </a:t>
            </a:r>
            <a:r>
              <a:rPr lang="en-US" sz="4000" dirty="0" err="1" smtClean="0">
                <a:latin typeface="SutonnyMJ" pitchFamily="2" charset="0"/>
                <a:cs typeface="SutonnyMJ" pitchFamily="2" charset="0"/>
                <a:sym typeface="Wingdings" pitchFamily="2" charset="2"/>
              </a:rPr>
              <a:t>bxi‡e</a:t>
            </a:r>
            <a:r>
              <a:rPr lang="en-US" sz="4000" dirty="0" smtClean="0">
                <a:latin typeface="SutonnyMJ" pitchFamily="2" charset="0"/>
                <a:cs typeface="SutonnyMJ" pitchFamily="2" charset="0"/>
                <a:sym typeface="Wingdings" pitchFamily="2" charset="2"/>
              </a:rPr>
              <a:t> co|</a:t>
            </a:r>
            <a:endParaRPr lang="en-US" sz="4000" dirty="0">
              <a:latin typeface="SutonnyMJ" pitchFamily="2" charset="0"/>
              <a:cs typeface="SutonnyMJ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heel(4)">
                                      <p:cBhvr>
                                        <p:cTn id="11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2" grpId="1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9144000" cy="692497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v"/>
            </a:pPr>
            <a:r>
              <a:rPr lang="en-US" sz="6000" dirty="0" smtClean="0">
                <a:latin typeface="SutonnyMJ" pitchFamily="2" charset="0"/>
                <a:cs typeface="SutonnyMJ" pitchFamily="2" charset="0"/>
              </a:rPr>
              <a:t>kãv_© †jL:-</a:t>
            </a:r>
          </a:p>
          <a:p>
            <a:r>
              <a:rPr lang="en-US" sz="4400" dirty="0" smtClean="0">
                <a:latin typeface="SutonnyMJ" pitchFamily="2" charset="0"/>
                <a:cs typeface="SutonnyMJ" pitchFamily="2" charset="0"/>
              </a:rPr>
              <a:t>McMwc‡q,gyw³evwnbx,gyw³‡hv×v,wgwjUvix|</a:t>
            </a:r>
          </a:p>
          <a:p>
            <a:pPr>
              <a:buFont typeface="Wingdings" pitchFamily="2" charset="2"/>
              <a:buChar char="v"/>
            </a:pPr>
            <a:r>
              <a:rPr lang="en-US" sz="4400" dirty="0" smtClean="0">
                <a:latin typeface="SutonnyMJ" pitchFamily="2" charset="0"/>
                <a:cs typeface="SutonnyMJ" pitchFamily="2" charset="0"/>
              </a:rPr>
              <a:t>evK¨ iPbv </a:t>
            </a:r>
            <a:r>
              <a:rPr lang="en-US" sz="4400" dirty="0" err="1" smtClean="0">
                <a:latin typeface="SutonnyMJ" pitchFamily="2" charset="0"/>
                <a:cs typeface="SutonnyMJ" pitchFamily="2" charset="0"/>
              </a:rPr>
              <a:t>Ki</a:t>
            </a:r>
            <a:r>
              <a:rPr lang="en-US" sz="4400" dirty="0" smtClean="0">
                <a:latin typeface="SutonnyMJ" pitchFamily="2" charset="0"/>
                <a:cs typeface="SutonnyMJ" pitchFamily="2" charset="0"/>
              </a:rPr>
              <a:t>:-</a:t>
            </a:r>
            <a:r>
              <a:rPr lang="en-US" sz="4400" dirty="0" err="1" smtClean="0">
                <a:latin typeface="SutonnyMJ" pitchFamily="2" charset="0"/>
                <a:cs typeface="SutonnyMJ" pitchFamily="2" charset="0"/>
              </a:rPr>
              <a:t>A‡cÿv</a:t>
            </a:r>
            <a:r>
              <a:rPr lang="en-US" sz="4400" dirty="0" smtClean="0">
                <a:latin typeface="SutonnyMJ" pitchFamily="2" charset="0"/>
                <a:cs typeface="SutonnyMJ" pitchFamily="2" charset="0"/>
              </a:rPr>
              <a:t>, gyw³‡hv×v|</a:t>
            </a:r>
          </a:p>
          <a:p>
            <a:pPr>
              <a:buFont typeface="Wingdings" pitchFamily="2" charset="2"/>
              <a:buChar char="v"/>
            </a:pPr>
            <a:r>
              <a:rPr lang="en-US" sz="6000" dirty="0" smtClean="0">
                <a:latin typeface="SutonnyMJ" pitchFamily="2" charset="0"/>
                <a:cs typeface="SutonnyMJ" pitchFamily="2" charset="0"/>
              </a:rPr>
              <a:t>wecixZ kã †jL:-</a:t>
            </a:r>
          </a:p>
          <a:p>
            <a:r>
              <a:rPr lang="en-US" sz="4400" dirty="0" err="1" smtClean="0">
                <a:latin typeface="SutonnyMJ" pitchFamily="2" charset="0"/>
                <a:cs typeface="SutonnyMJ" pitchFamily="2" charset="0"/>
              </a:rPr>
              <a:t>hy×,`~i,ïK‡bv</a:t>
            </a:r>
            <a:r>
              <a:rPr lang="en-US" sz="4400" dirty="0" smtClean="0">
                <a:latin typeface="SutonnyMJ" pitchFamily="2" charset="0"/>
                <a:cs typeface="SutonnyMJ" pitchFamily="2" charset="0"/>
              </a:rPr>
              <a:t>|</a:t>
            </a:r>
          </a:p>
          <a:p>
            <a:pPr>
              <a:buFont typeface="Wingdings" pitchFamily="2" charset="2"/>
              <a:buChar char="v"/>
            </a:pPr>
            <a:r>
              <a:rPr lang="en-US" sz="6000" dirty="0" smtClean="0">
                <a:latin typeface="SutonnyMJ" pitchFamily="2" charset="0"/>
                <a:cs typeface="SutonnyMJ" pitchFamily="2" charset="0"/>
              </a:rPr>
              <a:t>cÖ‡kœi DËi ‡jL:-</a:t>
            </a:r>
          </a:p>
          <a:p>
            <a:r>
              <a:rPr lang="en-US" sz="4400" dirty="0" smtClean="0">
                <a:latin typeface="SutonnyMJ" pitchFamily="2" charset="0"/>
                <a:cs typeface="SutonnyMJ" pitchFamily="2" charset="0"/>
              </a:rPr>
              <a:t>(K)</a:t>
            </a:r>
            <a:r>
              <a:rPr lang="en-US" sz="4400" dirty="0" err="1" smtClean="0">
                <a:latin typeface="SutonnyMJ" pitchFamily="2" charset="0"/>
                <a:cs typeface="SutonnyMJ" pitchFamily="2" charset="0"/>
              </a:rPr>
              <a:t>Mfxi</a:t>
            </a:r>
            <a:r>
              <a:rPr lang="en-US" sz="44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4400" dirty="0" err="1" smtClean="0">
                <a:latin typeface="SutonnyMJ" pitchFamily="2" charset="0"/>
                <a:cs typeface="SutonnyMJ" pitchFamily="2" charset="0"/>
              </a:rPr>
              <a:t>iv‡Z</a:t>
            </a:r>
            <a:r>
              <a:rPr lang="en-US" sz="44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4400" dirty="0" err="1" smtClean="0">
                <a:latin typeface="SutonnyMJ" pitchFamily="2" charset="0"/>
                <a:cs typeface="SutonnyMJ" pitchFamily="2" charset="0"/>
              </a:rPr>
              <a:t>iæev</a:t>
            </a:r>
            <a:r>
              <a:rPr lang="en-US" sz="44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4400" dirty="0" err="1" smtClean="0">
                <a:latin typeface="SutonnyMJ" pitchFamily="2" charset="0"/>
                <a:cs typeface="SutonnyMJ" pitchFamily="2" charset="0"/>
              </a:rPr>
              <a:t>iægv‡`i</a:t>
            </a:r>
            <a:r>
              <a:rPr lang="en-US" sz="44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4400" dirty="0" err="1" smtClean="0">
                <a:latin typeface="SutonnyMJ" pitchFamily="2" charset="0"/>
                <a:cs typeface="SutonnyMJ" pitchFamily="2" charset="0"/>
              </a:rPr>
              <a:t>evwo‡Z</a:t>
            </a:r>
            <a:r>
              <a:rPr lang="en-US" sz="44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4400" dirty="0" err="1" smtClean="0">
                <a:latin typeface="SutonnyMJ" pitchFamily="2" charset="0"/>
                <a:cs typeface="SutonnyMJ" pitchFamily="2" charset="0"/>
              </a:rPr>
              <a:t>Kviv</a:t>
            </a:r>
            <a:r>
              <a:rPr lang="en-US" sz="44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4400" dirty="0" err="1" smtClean="0">
                <a:latin typeface="SutonnyMJ" pitchFamily="2" charset="0"/>
                <a:cs typeface="SutonnyMJ" pitchFamily="2" charset="0"/>
              </a:rPr>
              <a:t>AvmZ</a:t>
            </a:r>
            <a:r>
              <a:rPr lang="en-US" sz="4400" dirty="0" smtClean="0">
                <a:latin typeface="SutonnyMJ" pitchFamily="2" charset="0"/>
                <a:cs typeface="SutonnyMJ" pitchFamily="2" charset="0"/>
              </a:rPr>
              <a:t>?|</a:t>
            </a:r>
          </a:p>
          <a:p>
            <a:r>
              <a:rPr lang="en-US" sz="4400" dirty="0" smtClean="0">
                <a:latin typeface="SutonnyMJ" pitchFamily="2" charset="0"/>
                <a:cs typeface="SutonnyMJ" pitchFamily="2" charset="0"/>
              </a:rPr>
              <a:t>(L)</a:t>
            </a:r>
            <a:r>
              <a:rPr lang="en-US" sz="4400" dirty="0" err="1" smtClean="0">
                <a:latin typeface="SutonnyMJ" pitchFamily="2" charset="0"/>
                <a:cs typeface="SutonnyMJ" pitchFamily="2" charset="0"/>
              </a:rPr>
              <a:t>iygv</a:t>
            </a:r>
            <a:r>
              <a:rPr lang="en-US" sz="4400" dirty="0" smtClean="0">
                <a:latin typeface="SutonnyMJ" pitchFamily="2" charset="0"/>
                <a:cs typeface="SutonnyMJ" pitchFamily="2" charset="0"/>
              </a:rPr>
              <a:t> I </a:t>
            </a:r>
            <a:r>
              <a:rPr lang="en-US" sz="4400" dirty="0" err="1" smtClean="0">
                <a:latin typeface="SutonnyMJ" pitchFamily="2" charset="0"/>
                <a:cs typeface="SutonnyMJ" pitchFamily="2" charset="0"/>
              </a:rPr>
              <a:t>iæev</a:t>
            </a:r>
            <a:r>
              <a:rPr lang="en-US" sz="44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4400" dirty="0" err="1" smtClean="0">
                <a:latin typeface="SutonnyMJ" pitchFamily="2" charset="0"/>
                <a:cs typeface="SutonnyMJ" pitchFamily="2" charset="0"/>
              </a:rPr>
              <a:t>iv‡Z</a:t>
            </a:r>
            <a:r>
              <a:rPr lang="en-US" sz="44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4400" dirty="0" err="1" smtClean="0">
                <a:latin typeface="SutonnyMJ" pitchFamily="2" charset="0"/>
                <a:cs typeface="SutonnyMJ" pitchFamily="2" charset="0"/>
              </a:rPr>
              <a:t>wVKgZ</a:t>
            </a:r>
            <a:r>
              <a:rPr lang="en-US" sz="44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4400" dirty="0" err="1" smtClean="0">
                <a:latin typeface="SutonnyMJ" pitchFamily="2" charset="0"/>
                <a:cs typeface="SutonnyMJ" pitchFamily="2" charset="0"/>
              </a:rPr>
              <a:t>Nygv‡Z</a:t>
            </a:r>
            <a:r>
              <a:rPr lang="en-US" sz="44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4400" dirty="0" err="1" smtClean="0">
                <a:latin typeface="SutonnyMJ" pitchFamily="2" charset="0"/>
                <a:cs typeface="SutonnyMJ" pitchFamily="2" charset="0"/>
              </a:rPr>
              <a:t>cv‡i</a:t>
            </a:r>
            <a:r>
              <a:rPr lang="en-US" sz="44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4400" dirty="0" err="1" smtClean="0">
                <a:latin typeface="SutonnyMJ" pitchFamily="2" charset="0"/>
                <a:cs typeface="SutonnyMJ" pitchFamily="2" charset="0"/>
              </a:rPr>
              <a:t>bv</a:t>
            </a:r>
            <a:r>
              <a:rPr lang="en-US" sz="4400" dirty="0" smtClean="0">
                <a:latin typeface="SutonnyMJ" pitchFamily="2" charset="0"/>
                <a:cs typeface="SutonnyMJ" pitchFamily="2" charset="0"/>
              </a:rPr>
              <a:t> †Kb?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edge">
                                      <p:cBhvr>
                                        <p:cTn id="11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2" grpId="1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0000"/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imagesCAWW3I1I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-11459" y="0"/>
            <a:ext cx="9166918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981200" y="685800"/>
            <a:ext cx="4572000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3800" dirty="0" err="1" smtClean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ab¨ev</a:t>
            </a:r>
            <a:r>
              <a:rPr lang="en-US" sz="13800" dirty="0" smtClean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`</a:t>
            </a:r>
            <a:endParaRPr lang="en-US" sz="13800" dirty="0">
              <a:solidFill>
                <a:srgbClr val="FF0000"/>
              </a:solidFill>
              <a:latin typeface="SutonnyMJ" pitchFamily="2" charset="0"/>
              <a:cs typeface="SutonnyMJ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994</TotalTime>
  <Words>537</Words>
  <Application>Microsoft Office PowerPoint</Application>
  <PresentationFormat>On-screen Show (4:3)</PresentationFormat>
  <Paragraphs>43</Paragraphs>
  <Slides>18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19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gsmpolash</dc:creator>
  <cp:lastModifiedBy>gsmpolash</cp:lastModifiedBy>
  <cp:revision>239</cp:revision>
  <dcterms:created xsi:type="dcterms:W3CDTF">2006-08-16T00:00:00Z</dcterms:created>
  <dcterms:modified xsi:type="dcterms:W3CDTF">2014-01-27T09:37:03Z</dcterms:modified>
</cp:coreProperties>
</file>